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68" r:id="rId5"/>
    <p:sldId id="265" r:id="rId6"/>
    <p:sldId id="259" r:id="rId7"/>
    <p:sldId id="266" r:id="rId8"/>
    <p:sldId id="269" r:id="rId9"/>
    <p:sldId id="260" r:id="rId10"/>
    <p:sldId id="262" r:id="rId11"/>
    <p:sldId id="263" r:id="rId12"/>
    <p:sldId id="275" r:id="rId13"/>
    <p:sldId id="264" r:id="rId14"/>
    <p:sldId id="274" r:id="rId15"/>
    <p:sldId id="270" r:id="rId16"/>
    <p:sldId id="258" r:id="rId17"/>
  </p:sldIdLst>
  <p:sldSz cx="9144000" cy="6858000" type="screen4x3"/>
  <p:notesSz cx="9144000" cy="6858000"/>
  <p:defaultTextStyle>
    <a:defPPr>
      <a:defRPr lang="en-US"/>
    </a:defPPr>
    <a:lvl1pPr marL="0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8EA2AA-3AC6-184D-BB71-7F0F57CB581C}">
          <p14:sldIdLst>
            <p14:sldId id="256"/>
            <p14:sldId id="257"/>
            <p14:sldId id="267"/>
            <p14:sldId id="268"/>
            <p14:sldId id="265"/>
            <p14:sldId id="259"/>
            <p14:sldId id="266"/>
            <p14:sldId id="269"/>
            <p14:sldId id="260"/>
            <p14:sldId id="262"/>
            <p14:sldId id="263"/>
            <p14:sldId id="275"/>
            <p14:sldId id="264"/>
            <p14:sldId id="274"/>
            <p14:sldId id="270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D15"/>
    <a:srgbClr val="5A5A59"/>
    <a:srgbClr val="D63E2E"/>
    <a:srgbClr val="474746"/>
    <a:srgbClr val="2A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0" autoAdjust="0"/>
  </p:normalViewPr>
  <p:slideViewPr>
    <p:cSldViewPr snapToGrid="0" snapToObjects="1">
      <p:cViewPr>
        <p:scale>
          <a:sx n="65" d="100"/>
          <a:sy n="65" d="100"/>
        </p:scale>
        <p:origin x="-7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272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CB4D8-CBC9-40C5-BE49-8074922204D1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ABCBB695-2838-43DB-BEE8-8CBAA3BFC41E}">
      <dgm:prSet phldrT="[Texto]" custT="1"/>
      <dgm:spPr/>
      <dgm:t>
        <a:bodyPr/>
        <a:lstStyle/>
        <a:p>
          <a:r>
            <a:rPr lang="pt-BR" sz="1600" smtClean="0">
              <a:solidFill>
                <a:schemeClr val="bg1"/>
              </a:solidFill>
            </a:rPr>
            <a:t>Infra</a:t>
          </a:r>
          <a:endParaRPr lang="pt-BR" sz="1600" dirty="0">
            <a:solidFill>
              <a:schemeClr val="bg1"/>
            </a:solidFill>
          </a:endParaRPr>
        </a:p>
      </dgm:t>
    </dgm:pt>
    <dgm:pt modelId="{EA6ED64D-8ACF-4088-8E92-982D3DCF7DD4}" type="parTrans" cxnId="{04B05E13-63F0-47D9-AAC1-7106FA6754A1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65382028-3145-44BF-BC51-C570D5F54FDF}" type="sibTrans" cxnId="{04B05E13-63F0-47D9-AAC1-7106FA6754A1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8669E3E0-0C15-4E0C-994E-CC6215B25B8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P&amp;D (nuvem)</a:t>
          </a:r>
          <a:endParaRPr lang="pt-BR" sz="1600" dirty="0">
            <a:solidFill>
              <a:schemeClr val="bg1"/>
            </a:solidFill>
          </a:endParaRPr>
        </a:p>
      </dgm:t>
    </dgm:pt>
    <dgm:pt modelId="{2E8A6EC9-EC2B-4979-BA7E-60189725F9DB}" type="parTrans" cxnId="{5E177860-FBEA-4A20-A701-6417A3E196E8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79DC25B9-0A0B-4DE6-8C0F-7A6FC9D7B7C3}" type="sibTrans" cxnId="{5E177860-FBEA-4A20-A701-6417A3E196E8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C580BFD4-D8DD-42C6-AAE4-0F9AC957A931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GTs</a:t>
          </a:r>
          <a:endParaRPr lang="pt-BR" sz="1600" dirty="0">
            <a:solidFill>
              <a:schemeClr val="bg1"/>
            </a:solidFill>
          </a:endParaRPr>
        </a:p>
      </dgm:t>
    </dgm:pt>
    <dgm:pt modelId="{4C4F0632-01E9-4027-B77A-4D518E7292BC}" type="parTrans" cxnId="{272CBF5A-314D-4F30-B61B-D76F298A6FFC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89F5A0E8-447E-465E-8E94-E5FAAACAA68E}" type="sibTrans" cxnId="{272CBF5A-314D-4F30-B61B-D76F298A6FFC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F61B1CD6-36D5-4861-8F94-9B68FFB3FAF5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1"/>
              </a:solidFill>
            </a:rPr>
            <a:t>Colaboração</a:t>
          </a:r>
          <a:br>
            <a:rPr lang="pt-BR" sz="1400" dirty="0" smtClean="0">
              <a:solidFill>
                <a:schemeClr val="bg1"/>
              </a:solidFill>
            </a:rPr>
          </a:br>
          <a:r>
            <a:rPr lang="pt-BR" sz="1400" dirty="0" smtClean="0">
              <a:solidFill>
                <a:schemeClr val="bg1"/>
              </a:solidFill>
            </a:rPr>
            <a:t>Intenacional</a:t>
          </a:r>
          <a:endParaRPr lang="pt-BR" sz="1400" dirty="0">
            <a:solidFill>
              <a:schemeClr val="bg1"/>
            </a:solidFill>
          </a:endParaRPr>
        </a:p>
      </dgm:t>
    </dgm:pt>
    <dgm:pt modelId="{8C3A6FE7-DF1A-4493-A62E-160E37B05D93}" type="parTrans" cxnId="{44B480C1-2A44-4A74-A5E8-A027C821A2F4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DF3B748F-E34E-4B9A-A60C-A64C6203DAF6}" type="sibTrans" cxnId="{44B480C1-2A44-4A74-A5E8-A027C821A2F4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1A8F64E7-FAD8-4BF5-97C5-F6EFDBF49AEC}">
      <dgm:prSet phldrT="[Texto]" custT="1"/>
      <dgm:spPr/>
      <dgm:t>
        <a:bodyPr/>
        <a:lstStyle/>
        <a:p>
          <a:r>
            <a:rPr lang="pt-BR" sz="1600" smtClean="0">
              <a:solidFill>
                <a:schemeClr val="bg1"/>
              </a:solidFill>
            </a:rPr>
            <a:t>CTIC</a:t>
          </a:r>
          <a:endParaRPr lang="pt-BR" sz="1600" dirty="0">
            <a:solidFill>
              <a:schemeClr val="bg1"/>
            </a:solidFill>
          </a:endParaRPr>
        </a:p>
      </dgm:t>
    </dgm:pt>
    <dgm:pt modelId="{F63A849C-5A19-4F71-8C2A-E37C8859DB5C}" type="parTrans" cxnId="{50AA9FBD-DD36-451A-AC23-AB5AD7B46C4D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06B2FD7A-9CA1-433A-9B44-A0D7847D1330}" type="sibTrans" cxnId="{50AA9FBD-DD36-451A-AC23-AB5AD7B46C4D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163F21DE-0399-40E4-B5EA-972D1681D0CA}">
      <dgm:prSet phldrT="[Texto]" custT="1"/>
      <dgm:spPr/>
      <dgm:t>
        <a:bodyPr/>
        <a:lstStyle/>
        <a:p>
          <a:r>
            <a:rPr lang="en-US" sz="1600" b="1" dirty="0" err="1" smtClean="0">
              <a:solidFill>
                <a:schemeClr val="bg1"/>
              </a:solidFill>
            </a:rPr>
            <a:t>Nuvem</a:t>
          </a:r>
          <a:r>
            <a:rPr lang="en-US" sz="1600" b="1" dirty="0" smtClean="0">
              <a:solidFill>
                <a:schemeClr val="bg1"/>
              </a:solidFill>
            </a:rPr>
            <a:t> </a:t>
          </a:r>
          <a:r>
            <a:rPr lang="en-US" sz="1600" b="1" dirty="0" err="1" smtClean="0">
              <a:solidFill>
                <a:schemeClr val="bg1"/>
              </a:solidFill>
            </a:rPr>
            <a:t>Acadêmica</a:t>
          </a:r>
          <a:r>
            <a:rPr lang="en-US" sz="1600" b="1" dirty="0" smtClean="0">
              <a:solidFill>
                <a:schemeClr val="bg1"/>
              </a:solidFill>
            </a:rPr>
            <a:t> RNP</a:t>
          </a:r>
          <a:endParaRPr lang="pt-BR" sz="1600" b="1" dirty="0">
            <a:solidFill>
              <a:schemeClr val="bg1"/>
            </a:solidFill>
          </a:endParaRPr>
        </a:p>
      </dgm:t>
    </dgm:pt>
    <dgm:pt modelId="{1491B38E-5F78-4109-B459-4E6EA49306B5}" type="parTrans" cxnId="{76949C73-49CC-4786-87A9-325F3805BBA6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58ADEAF9-FF21-491E-93E1-BA3BE2ECF844}" type="sibTrans" cxnId="{76949C73-49CC-4786-87A9-325F3805BBA6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38AA2189-6087-4380-961F-FBBDF5B73C83}">
      <dgm:prSet phldrT="[Texto]" custT="1"/>
      <dgm:spPr/>
      <dgm:t>
        <a:bodyPr/>
        <a:lstStyle/>
        <a:p>
          <a:r>
            <a:rPr lang="en-US" sz="1600" smtClean="0">
              <a:solidFill>
                <a:schemeClr val="bg1"/>
              </a:solidFill>
            </a:rPr>
            <a:t>Serviços</a:t>
          </a:r>
          <a:endParaRPr lang="pt-BR" sz="1600" dirty="0">
            <a:solidFill>
              <a:schemeClr val="bg1"/>
            </a:solidFill>
          </a:endParaRPr>
        </a:p>
      </dgm:t>
    </dgm:pt>
    <dgm:pt modelId="{005F4E63-EC64-4CB8-96AA-612BBA814E24}" type="parTrans" cxnId="{1CB9845A-E283-41FD-BDD4-AC69BAAEAB73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4E837942-6CBE-4C2E-A6EC-00F39A2F320F}" type="sibTrans" cxnId="{1CB9845A-E283-41FD-BDD4-AC69BAAEAB73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0B1D95D5-CD85-4E53-9810-7765011B00C3}">
      <dgm:prSet phldrT="[Texto]" custT="1"/>
      <dgm:spPr/>
      <dgm:t>
        <a:bodyPr/>
        <a:lstStyle/>
        <a:p>
          <a:r>
            <a:rPr lang="pt-BR" sz="1600" smtClean="0">
              <a:solidFill>
                <a:schemeClr val="bg1"/>
              </a:solidFill>
            </a:rPr>
            <a:t>SaaS</a:t>
          </a:r>
          <a:endParaRPr lang="pt-BR" sz="1600" dirty="0" smtClean="0">
            <a:solidFill>
              <a:schemeClr val="bg1"/>
            </a:solidFill>
          </a:endParaRPr>
        </a:p>
      </dgm:t>
    </dgm:pt>
    <dgm:pt modelId="{75779ED3-AE03-4C32-8938-8C094B3568A5}" type="parTrans" cxnId="{600FA587-6E73-4166-8A56-44F6A9960C96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ACF8BAAA-94AE-4B8A-9967-6AD862B18050}" type="sibTrans" cxnId="{600FA587-6E73-4166-8A56-44F6A9960C96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0C42617F-6EBD-4920-8B41-EE46A647B2F0}">
      <dgm:prSet phldrT="[Texto]" custT="1"/>
      <dgm:spPr/>
      <dgm:t>
        <a:bodyPr/>
        <a:lstStyle/>
        <a:p>
          <a:r>
            <a:rPr lang="pt-BR" sz="1600" smtClean="0">
              <a:solidFill>
                <a:schemeClr val="bg1"/>
              </a:solidFill>
            </a:rPr>
            <a:t>IaaS</a:t>
          </a:r>
          <a:endParaRPr lang="pt-BR" sz="1600" dirty="0">
            <a:solidFill>
              <a:schemeClr val="bg1"/>
            </a:solidFill>
          </a:endParaRPr>
        </a:p>
      </dgm:t>
    </dgm:pt>
    <dgm:pt modelId="{3EE47576-D7B4-4C45-B1C2-0D3AAE0F2CF1}" type="parTrans" cxnId="{FCE3C6ED-0D57-4A69-9E9F-22BF27B47181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E27FB635-CAD4-4DE5-A1F8-7A21C6129C06}" type="sibTrans" cxnId="{FCE3C6ED-0D57-4A69-9E9F-22BF27B47181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CE588FA8-4EFD-40D0-B5A5-428B2B7FEB9D}">
      <dgm:prSet phldrT="[Texto]" custT="1"/>
      <dgm:spPr/>
      <dgm:t>
        <a:bodyPr/>
        <a:lstStyle/>
        <a:p>
          <a:r>
            <a:rPr lang="pt-BR" sz="1600" smtClean="0">
              <a:solidFill>
                <a:schemeClr val="bg1"/>
              </a:solidFill>
            </a:rPr>
            <a:t>PaaS</a:t>
          </a:r>
          <a:endParaRPr lang="pt-BR" sz="1600" dirty="0">
            <a:solidFill>
              <a:schemeClr val="bg1"/>
            </a:solidFill>
          </a:endParaRPr>
        </a:p>
      </dgm:t>
    </dgm:pt>
    <dgm:pt modelId="{25416F02-1FEA-4CD3-80C6-68F3CB9507F0}" type="parTrans" cxnId="{5F78C21E-189C-464B-9D91-8AEBA718332E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BBF57551-8424-42C1-A98D-99264558F3B2}" type="sibTrans" cxnId="{5F78C21E-189C-464B-9D91-8AEBA718332E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0942E750-4B60-4924-B6AD-5AE3B321C02F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CDC Próprio</a:t>
          </a:r>
          <a:endParaRPr lang="pt-BR" sz="1600" dirty="0">
            <a:solidFill>
              <a:schemeClr val="bg1"/>
            </a:solidFill>
          </a:endParaRPr>
        </a:p>
      </dgm:t>
    </dgm:pt>
    <dgm:pt modelId="{79B204DE-EB34-4AD6-9010-E86D73A4F0B3}" type="parTrans" cxnId="{9F90E019-92BD-4716-9B56-68282DEA4740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E7B5643F-F93C-4B27-9C82-C063F832F067}" type="sibTrans" cxnId="{9F90E019-92BD-4716-9B56-68282DEA4740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597E1170-1FC8-46F0-B989-F409753200AF}">
      <dgm:prSet phldrT="[Texto]" custT="1"/>
      <dgm:spPr/>
      <dgm:t>
        <a:bodyPr/>
        <a:lstStyle/>
        <a:p>
          <a:r>
            <a:rPr lang="pt-BR" sz="1600" smtClean="0">
              <a:solidFill>
                <a:schemeClr val="bg1"/>
              </a:solidFill>
            </a:rPr>
            <a:t>Broker</a:t>
          </a:r>
          <a:endParaRPr lang="pt-BR" sz="1600" dirty="0">
            <a:solidFill>
              <a:schemeClr val="bg1"/>
            </a:solidFill>
          </a:endParaRPr>
        </a:p>
      </dgm:t>
    </dgm:pt>
    <dgm:pt modelId="{8A7C8DA3-F5B9-42B7-85C7-A9E0D1D405D2}" type="parTrans" cxnId="{4D1A0E85-E9C2-4E59-B3F8-3EB28C97476A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E7616D05-F232-426B-9FFB-0117065E9937}" type="sibTrans" cxnId="{4D1A0E85-E9C2-4E59-B3F8-3EB28C97476A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6F0671DD-7484-4434-8C30-5E5904CB4760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Data Centers </a:t>
          </a:r>
          <a:r>
            <a:rPr lang="en-US" sz="1600" dirty="0" err="1" smtClean="0">
              <a:solidFill>
                <a:schemeClr val="bg1"/>
              </a:solidFill>
            </a:rPr>
            <a:t>Externos</a:t>
          </a:r>
          <a:endParaRPr lang="pt-BR" sz="1600" dirty="0">
            <a:solidFill>
              <a:schemeClr val="bg1"/>
            </a:solidFill>
          </a:endParaRPr>
        </a:p>
      </dgm:t>
    </dgm:pt>
    <dgm:pt modelId="{931682A1-475C-420E-9A04-3B55007D0CF8}" type="sibTrans" cxnId="{1A2DDE12-3D6F-46FD-A7D5-3ED5936AC458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E5E5236A-EC38-4D60-AC01-E9FA6BB03A0F}" type="parTrans" cxnId="{1A2DDE12-3D6F-46FD-A7D5-3ED5936AC458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1AF2151E-CDCF-4BED-85F0-13D395042751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CDCs </a:t>
          </a:r>
          <a:r>
            <a:rPr lang="en-US" sz="1600" dirty="0" err="1" smtClean="0">
              <a:solidFill>
                <a:schemeClr val="bg1"/>
              </a:solidFill>
            </a:rPr>
            <a:t>Federados</a:t>
          </a:r>
          <a:endParaRPr lang="pt-BR" sz="1600" dirty="0">
            <a:solidFill>
              <a:schemeClr val="bg1"/>
            </a:solidFill>
          </a:endParaRPr>
        </a:p>
      </dgm:t>
    </dgm:pt>
    <dgm:pt modelId="{36DEAC90-E0FB-442E-891E-4BEB7F54741C}" type="sibTrans" cxnId="{C5CB791D-530F-4547-8D73-48ED1296EEBE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5C4FB31A-2FA5-436D-A1E5-FBAECFEFA0A3}" type="parTrans" cxnId="{C5CB791D-530F-4547-8D73-48ED1296EEBE}">
      <dgm:prSet/>
      <dgm:spPr/>
      <dgm:t>
        <a:bodyPr/>
        <a:lstStyle/>
        <a:p>
          <a:endParaRPr lang="pt-BR" sz="1800">
            <a:solidFill>
              <a:schemeClr val="bg1"/>
            </a:solidFill>
          </a:endParaRPr>
        </a:p>
      </dgm:t>
    </dgm:pt>
    <dgm:pt modelId="{EAB59BE3-116E-4A18-B25F-9391EAB8AD5D}" type="pres">
      <dgm:prSet presAssocID="{D61CB4D8-CBC9-40C5-BE49-8074922204D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9C06303-334D-472C-B3BB-195527549078}" type="pres">
      <dgm:prSet presAssocID="{163F21DE-0399-40E4-B5EA-972D1681D0CA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1C81F99-CA1D-4B65-8E2F-0A1B0962A578}" type="pres">
      <dgm:prSet presAssocID="{163F21DE-0399-40E4-B5EA-972D1681D0CA}" presName="rootComposite1" presStyleCnt="0"/>
      <dgm:spPr/>
      <dgm:t>
        <a:bodyPr/>
        <a:lstStyle/>
        <a:p>
          <a:endParaRPr lang="pt-BR"/>
        </a:p>
      </dgm:t>
    </dgm:pt>
    <dgm:pt modelId="{7150B584-E601-4074-8299-06F0688716C0}" type="pres">
      <dgm:prSet presAssocID="{163F21DE-0399-40E4-B5EA-972D1681D0CA}" presName="rootText1" presStyleLbl="alignAcc1" presStyleIdx="0" presStyleCnt="0" custScaleX="419713" custScaleY="598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683FBF-3221-48B4-A273-62BE040073E3}" type="pres">
      <dgm:prSet presAssocID="{163F21DE-0399-40E4-B5EA-972D1681D0CA}" presName="topArc1" presStyleLbl="parChTrans1D1" presStyleIdx="0" presStyleCnt="28"/>
      <dgm:spPr/>
      <dgm:t>
        <a:bodyPr/>
        <a:lstStyle/>
        <a:p>
          <a:endParaRPr lang="pt-BR"/>
        </a:p>
      </dgm:t>
    </dgm:pt>
    <dgm:pt modelId="{ABD38F57-B82D-47C9-9DAB-D7F3CBE0D483}" type="pres">
      <dgm:prSet presAssocID="{163F21DE-0399-40E4-B5EA-972D1681D0CA}" presName="bottomArc1" presStyleLbl="parChTrans1D1" presStyleIdx="1" presStyleCnt="28"/>
      <dgm:spPr/>
      <dgm:t>
        <a:bodyPr/>
        <a:lstStyle/>
        <a:p>
          <a:endParaRPr lang="pt-BR"/>
        </a:p>
      </dgm:t>
    </dgm:pt>
    <dgm:pt modelId="{F4DD3908-DBA4-4928-B84C-B7A87C819228}" type="pres">
      <dgm:prSet presAssocID="{163F21DE-0399-40E4-B5EA-972D1681D0CA}" presName="topConnNode1" presStyleLbl="node1" presStyleIdx="0" presStyleCnt="0"/>
      <dgm:spPr/>
      <dgm:t>
        <a:bodyPr/>
        <a:lstStyle/>
        <a:p>
          <a:endParaRPr lang="pt-BR"/>
        </a:p>
      </dgm:t>
    </dgm:pt>
    <dgm:pt modelId="{472DF93D-B44B-463C-ADE4-7C0D78607AD9}" type="pres">
      <dgm:prSet presAssocID="{163F21DE-0399-40E4-B5EA-972D1681D0CA}" presName="hierChild2" presStyleCnt="0"/>
      <dgm:spPr/>
      <dgm:t>
        <a:bodyPr/>
        <a:lstStyle/>
        <a:p>
          <a:endParaRPr lang="pt-BR"/>
        </a:p>
      </dgm:t>
    </dgm:pt>
    <dgm:pt modelId="{B824F0C6-786C-4723-9618-A5D68934DC78}" type="pres">
      <dgm:prSet presAssocID="{EA6ED64D-8ACF-4088-8E92-982D3DCF7DD4}" presName="Name28" presStyleLbl="parChTrans1D2" presStyleIdx="0" presStyleCnt="3"/>
      <dgm:spPr/>
      <dgm:t>
        <a:bodyPr/>
        <a:lstStyle/>
        <a:p>
          <a:endParaRPr lang="pt-BR"/>
        </a:p>
      </dgm:t>
    </dgm:pt>
    <dgm:pt modelId="{25D53CDE-7695-4AC8-A540-932615055086}" type="pres">
      <dgm:prSet presAssocID="{ABCBB695-2838-43DB-BEE8-8CBAA3BFC41E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073C9DAE-917E-4298-9ECF-073D46261D60}" type="pres">
      <dgm:prSet presAssocID="{ABCBB695-2838-43DB-BEE8-8CBAA3BFC41E}" presName="rootComposite2" presStyleCnt="0"/>
      <dgm:spPr/>
      <dgm:t>
        <a:bodyPr/>
        <a:lstStyle/>
        <a:p>
          <a:endParaRPr lang="pt-BR"/>
        </a:p>
      </dgm:t>
    </dgm:pt>
    <dgm:pt modelId="{15A90C39-728B-48AA-A886-B3653DFD408F}" type="pres">
      <dgm:prSet presAssocID="{ABCBB695-2838-43DB-BEE8-8CBAA3BFC41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A363F4-8438-45C6-87FB-9E8ADF7F3D41}" type="pres">
      <dgm:prSet presAssocID="{ABCBB695-2838-43DB-BEE8-8CBAA3BFC41E}" presName="topArc2" presStyleLbl="parChTrans1D1" presStyleIdx="2" presStyleCnt="28"/>
      <dgm:spPr/>
      <dgm:t>
        <a:bodyPr/>
        <a:lstStyle/>
        <a:p>
          <a:endParaRPr lang="pt-BR"/>
        </a:p>
      </dgm:t>
    </dgm:pt>
    <dgm:pt modelId="{7DE566FA-2E71-4419-AA67-66E37A16CE7B}" type="pres">
      <dgm:prSet presAssocID="{ABCBB695-2838-43DB-BEE8-8CBAA3BFC41E}" presName="bottomArc2" presStyleLbl="parChTrans1D1" presStyleIdx="3" presStyleCnt="28"/>
      <dgm:spPr/>
      <dgm:t>
        <a:bodyPr/>
        <a:lstStyle/>
        <a:p>
          <a:endParaRPr lang="pt-BR"/>
        </a:p>
      </dgm:t>
    </dgm:pt>
    <dgm:pt modelId="{E1F94E76-3EE1-42FE-99A9-5A495CF1C8F4}" type="pres">
      <dgm:prSet presAssocID="{ABCBB695-2838-43DB-BEE8-8CBAA3BFC41E}" presName="topConnNode2" presStyleLbl="node2" presStyleIdx="0" presStyleCnt="0"/>
      <dgm:spPr/>
      <dgm:t>
        <a:bodyPr/>
        <a:lstStyle/>
        <a:p>
          <a:endParaRPr lang="pt-BR"/>
        </a:p>
      </dgm:t>
    </dgm:pt>
    <dgm:pt modelId="{E1E9BDDF-BA88-476A-B9F0-F2E9043C12EC}" type="pres">
      <dgm:prSet presAssocID="{ABCBB695-2838-43DB-BEE8-8CBAA3BFC41E}" presName="hierChild4" presStyleCnt="0"/>
      <dgm:spPr/>
      <dgm:t>
        <a:bodyPr/>
        <a:lstStyle/>
        <a:p>
          <a:endParaRPr lang="pt-BR"/>
        </a:p>
      </dgm:t>
    </dgm:pt>
    <dgm:pt modelId="{009AF9BB-0863-4BE6-8EA2-613505086507}" type="pres">
      <dgm:prSet presAssocID="{79B204DE-EB34-4AD6-9010-E86D73A4F0B3}" presName="Name28" presStyleLbl="parChTrans1D3" presStyleIdx="0" presStyleCnt="10"/>
      <dgm:spPr/>
      <dgm:t>
        <a:bodyPr/>
        <a:lstStyle/>
        <a:p>
          <a:endParaRPr lang="pt-BR"/>
        </a:p>
      </dgm:t>
    </dgm:pt>
    <dgm:pt modelId="{FE346802-826E-4B28-9B14-F7BA83CEEC22}" type="pres">
      <dgm:prSet presAssocID="{0942E750-4B60-4924-B6AD-5AE3B321C02F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0BE29E28-8A7A-4F9E-A838-18B92EBA80DB}" type="pres">
      <dgm:prSet presAssocID="{0942E750-4B60-4924-B6AD-5AE3B321C02F}" presName="rootComposite2" presStyleCnt="0"/>
      <dgm:spPr/>
      <dgm:t>
        <a:bodyPr/>
        <a:lstStyle/>
        <a:p>
          <a:endParaRPr lang="pt-BR"/>
        </a:p>
      </dgm:t>
    </dgm:pt>
    <dgm:pt modelId="{4A246B57-E8B3-457E-871B-1081660FC07E}" type="pres">
      <dgm:prSet presAssocID="{0942E750-4B60-4924-B6AD-5AE3B321C02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75C8D7-2F1D-4D18-A35A-9AA177011193}" type="pres">
      <dgm:prSet presAssocID="{0942E750-4B60-4924-B6AD-5AE3B321C02F}" presName="topArc2" presStyleLbl="parChTrans1D1" presStyleIdx="4" presStyleCnt="28"/>
      <dgm:spPr/>
      <dgm:t>
        <a:bodyPr/>
        <a:lstStyle/>
        <a:p>
          <a:endParaRPr lang="pt-BR"/>
        </a:p>
      </dgm:t>
    </dgm:pt>
    <dgm:pt modelId="{E7F4D635-8D69-4781-9009-C72B62039BC2}" type="pres">
      <dgm:prSet presAssocID="{0942E750-4B60-4924-B6AD-5AE3B321C02F}" presName="bottomArc2" presStyleLbl="parChTrans1D1" presStyleIdx="5" presStyleCnt="28"/>
      <dgm:spPr/>
      <dgm:t>
        <a:bodyPr/>
        <a:lstStyle/>
        <a:p>
          <a:endParaRPr lang="pt-BR"/>
        </a:p>
      </dgm:t>
    </dgm:pt>
    <dgm:pt modelId="{92B63014-32C3-4F3C-B3E2-A1BD8ECC0AD6}" type="pres">
      <dgm:prSet presAssocID="{0942E750-4B60-4924-B6AD-5AE3B321C02F}" presName="topConnNode2" presStyleLbl="node3" presStyleIdx="0" presStyleCnt="0"/>
      <dgm:spPr/>
      <dgm:t>
        <a:bodyPr/>
        <a:lstStyle/>
        <a:p>
          <a:endParaRPr lang="pt-BR"/>
        </a:p>
      </dgm:t>
    </dgm:pt>
    <dgm:pt modelId="{9680C217-722C-4AAE-BCA2-2484B00D9E7A}" type="pres">
      <dgm:prSet presAssocID="{0942E750-4B60-4924-B6AD-5AE3B321C02F}" presName="hierChild4" presStyleCnt="0"/>
      <dgm:spPr/>
      <dgm:t>
        <a:bodyPr/>
        <a:lstStyle/>
        <a:p>
          <a:endParaRPr lang="pt-BR"/>
        </a:p>
      </dgm:t>
    </dgm:pt>
    <dgm:pt modelId="{96DD3D59-15B8-4120-A1E9-A249614231BA}" type="pres">
      <dgm:prSet presAssocID="{0942E750-4B60-4924-B6AD-5AE3B321C02F}" presName="hierChild5" presStyleCnt="0"/>
      <dgm:spPr/>
      <dgm:t>
        <a:bodyPr/>
        <a:lstStyle/>
        <a:p>
          <a:endParaRPr lang="pt-BR"/>
        </a:p>
      </dgm:t>
    </dgm:pt>
    <dgm:pt modelId="{C5CA4B73-5121-4B3B-8330-DC1F1C5BB1FA}" type="pres">
      <dgm:prSet presAssocID="{5C4FB31A-2FA5-436D-A1E5-FBAECFEFA0A3}" presName="Name28" presStyleLbl="parChTrans1D3" presStyleIdx="1" presStyleCnt="10"/>
      <dgm:spPr/>
      <dgm:t>
        <a:bodyPr/>
        <a:lstStyle/>
        <a:p>
          <a:endParaRPr lang="pt-BR"/>
        </a:p>
      </dgm:t>
    </dgm:pt>
    <dgm:pt modelId="{86AAF23A-D42A-4A0C-8442-27FCA1B017DD}" type="pres">
      <dgm:prSet presAssocID="{1AF2151E-CDCF-4BED-85F0-13D39504275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140D14F-4C54-4884-AF45-26A547AD67C3}" type="pres">
      <dgm:prSet presAssocID="{1AF2151E-CDCF-4BED-85F0-13D395042751}" presName="rootComposite2" presStyleCnt="0"/>
      <dgm:spPr/>
      <dgm:t>
        <a:bodyPr/>
        <a:lstStyle/>
        <a:p>
          <a:endParaRPr lang="pt-BR"/>
        </a:p>
      </dgm:t>
    </dgm:pt>
    <dgm:pt modelId="{8619DB66-8A73-41A1-BCD4-84C29FD5F5F5}" type="pres">
      <dgm:prSet presAssocID="{1AF2151E-CDCF-4BED-85F0-13D39504275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044A90-889D-4748-B074-23D29805C81A}" type="pres">
      <dgm:prSet presAssocID="{1AF2151E-CDCF-4BED-85F0-13D395042751}" presName="topArc2" presStyleLbl="parChTrans1D1" presStyleIdx="6" presStyleCnt="28"/>
      <dgm:spPr/>
      <dgm:t>
        <a:bodyPr/>
        <a:lstStyle/>
        <a:p>
          <a:endParaRPr lang="pt-BR"/>
        </a:p>
      </dgm:t>
    </dgm:pt>
    <dgm:pt modelId="{49B7B12C-F5BC-4BB9-8A09-FBA5DCFD3D25}" type="pres">
      <dgm:prSet presAssocID="{1AF2151E-CDCF-4BED-85F0-13D395042751}" presName="bottomArc2" presStyleLbl="parChTrans1D1" presStyleIdx="7" presStyleCnt="28"/>
      <dgm:spPr/>
      <dgm:t>
        <a:bodyPr/>
        <a:lstStyle/>
        <a:p>
          <a:endParaRPr lang="pt-BR"/>
        </a:p>
      </dgm:t>
    </dgm:pt>
    <dgm:pt modelId="{E6E0A052-558E-4536-AAC2-EAEC51C6E4EA}" type="pres">
      <dgm:prSet presAssocID="{1AF2151E-CDCF-4BED-85F0-13D395042751}" presName="topConnNode2" presStyleLbl="node3" presStyleIdx="0" presStyleCnt="0"/>
      <dgm:spPr/>
      <dgm:t>
        <a:bodyPr/>
        <a:lstStyle/>
        <a:p>
          <a:endParaRPr lang="pt-BR"/>
        </a:p>
      </dgm:t>
    </dgm:pt>
    <dgm:pt modelId="{D4BDD315-1E67-421B-8DE7-C850010A3159}" type="pres">
      <dgm:prSet presAssocID="{1AF2151E-CDCF-4BED-85F0-13D395042751}" presName="hierChild4" presStyleCnt="0"/>
      <dgm:spPr/>
      <dgm:t>
        <a:bodyPr/>
        <a:lstStyle/>
        <a:p>
          <a:endParaRPr lang="pt-BR"/>
        </a:p>
      </dgm:t>
    </dgm:pt>
    <dgm:pt modelId="{83163A2B-5D5A-4855-8CCF-032AA261FC8D}" type="pres">
      <dgm:prSet presAssocID="{1AF2151E-CDCF-4BED-85F0-13D395042751}" presName="hierChild5" presStyleCnt="0"/>
      <dgm:spPr/>
      <dgm:t>
        <a:bodyPr/>
        <a:lstStyle/>
        <a:p>
          <a:endParaRPr lang="pt-BR"/>
        </a:p>
      </dgm:t>
    </dgm:pt>
    <dgm:pt modelId="{10CE8BE4-6B4D-4AB3-837C-2D5B1F3E71F1}" type="pres">
      <dgm:prSet presAssocID="{E5E5236A-EC38-4D60-AC01-E9FA6BB03A0F}" presName="Name28" presStyleLbl="parChTrans1D3" presStyleIdx="2" presStyleCnt="10"/>
      <dgm:spPr/>
      <dgm:t>
        <a:bodyPr/>
        <a:lstStyle/>
        <a:p>
          <a:endParaRPr lang="pt-BR"/>
        </a:p>
      </dgm:t>
    </dgm:pt>
    <dgm:pt modelId="{89201AB7-9EF8-4357-B994-FC4CFDF28A46}" type="pres">
      <dgm:prSet presAssocID="{6F0671DD-7484-4434-8C30-5E5904CB4760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58B5F76-3618-4C00-ACBA-E4064D1AB891}" type="pres">
      <dgm:prSet presAssocID="{6F0671DD-7484-4434-8C30-5E5904CB4760}" presName="rootComposite2" presStyleCnt="0"/>
      <dgm:spPr/>
      <dgm:t>
        <a:bodyPr/>
        <a:lstStyle/>
        <a:p>
          <a:endParaRPr lang="pt-BR"/>
        </a:p>
      </dgm:t>
    </dgm:pt>
    <dgm:pt modelId="{3717F3BD-F728-4C9D-A168-6E690A3A02F2}" type="pres">
      <dgm:prSet presAssocID="{6F0671DD-7484-4434-8C30-5E5904CB476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E7C5E3-A752-4E5A-BFCB-DB591DB62BA5}" type="pres">
      <dgm:prSet presAssocID="{6F0671DD-7484-4434-8C30-5E5904CB4760}" presName="topArc2" presStyleLbl="parChTrans1D1" presStyleIdx="8" presStyleCnt="28"/>
      <dgm:spPr/>
      <dgm:t>
        <a:bodyPr/>
        <a:lstStyle/>
        <a:p>
          <a:endParaRPr lang="pt-BR"/>
        </a:p>
      </dgm:t>
    </dgm:pt>
    <dgm:pt modelId="{C6C76E28-CC39-49B9-9DBA-D4D37F7234E2}" type="pres">
      <dgm:prSet presAssocID="{6F0671DD-7484-4434-8C30-5E5904CB4760}" presName="bottomArc2" presStyleLbl="parChTrans1D1" presStyleIdx="9" presStyleCnt="28"/>
      <dgm:spPr/>
      <dgm:t>
        <a:bodyPr/>
        <a:lstStyle/>
        <a:p>
          <a:endParaRPr lang="pt-BR"/>
        </a:p>
      </dgm:t>
    </dgm:pt>
    <dgm:pt modelId="{0B7497EE-E63F-4555-9AE5-3940F1721F64}" type="pres">
      <dgm:prSet presAssocID="{6F0671DD-7484-4434-8C30-5E5904CB4760}" presName="topConnNode2" presStyleLbl="node3" presStyleIdx="0" presStyleCnt="0"/>
      <dgm:spPr/>
      <dgm:t>
        <a:bodyPr/>
        <a:lstStyle/>
        <a:p>
          <a:endParaRPr lang="pt-BR"/>
        </a:p>
      </dgm:t>
    </dgm:pt>
    <dgm:pt modelId="{7975649F-E792-4CDC-BB0F-CD58DBEF44AB}" type="pres">
      <dgm:prSet presAssocID="{6F0671DD-7484-4434-8C30-5E5904CB4760}" presName="hierChild4" presStyleCnt="0"/>
      <dgm:spPr/>
      <dgm:t>
        <a:bodyPr/>
        <a:lstStyle/>
        <a:p>
          <a:endParaRPr lang="pt-BR"/>
        </a:p>
      </dgm:t>
    </dgm:pt>
    <dgm:pt modelId="{0F8A9E22-A359-4186-B590-C92CB41D2EAA}" type="pres">
      <dgm:prSet presAssocID="{6F0671DD-7484-4434-8C30-5E5904CB4760}" presName="hierChild5" presStyleCnt="0"/>
      <dgm:spPr/>
      <dgm:t>
        <a:bodyPr/>
        <a:lstStyle/>
        <a:p>
          <a:endParaRPr lang="pt-BR"/>
        </a:p>
      </dgm:t>
    </dgm:pt>
    <dgm:pt modelId="{38BD0942-9A2B-4413-869C-DD0A3424191E}" type="pres">
      <dgm:prSet presAssocID="{ABCBB695-2838-43DB-BEE8-8CBAA3BFC41E}" presName="hierChild5" presStyleCnt="0"/>
      <dgm:spPr/>
      <dgm:t>
        <a:bodyPr/>
        <a:lstStyle/>
        <a:p>
          <a:endParaRPr lang="pt-BR"/>
        </a:p>
      </dgm:t>
    </dgm:pt>
    <dgm:pt modelId="{DD1C68D9-1FC4-4C76-86E3-44889D455018}" type="pres">
      <dgm:prSet presAssocID="{005F4E63-EC64-4CB8-96AA-612BBA814E24}" presName="Name28" presStyleLbl="parChTrans1D2" presStyleIdx="1" presStyleCnt="3"/>
      <dgm:spPr/>
      <dgm:t>
        <a:bodyPr/>
        <a:lstStyle/>
        <a:p>
          <a:endParaRPr lang="pt-BR"/>
        </a:p>
      </dgm:t>
    </dgm:pt>
    <dgm:pt modelId="{10D8D430-995A-4BD0-AE0D-19E2BAA3E1B5}" type="pres">
      <dgm:prSet presAssocID="{38AA2189-6087-4380-961F-FBBDF5B73C83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7803FBD-8A18-418D-89F0-6F3586F705B8}" type="pres">
      <dgm:prSet presAssocID="{38AA2189-6087-4380-961F-FBBDF5B73C83}" presName="rootComposite2" presStyleCnt="0"/>
      <dgm:spPr/>
      <dgm:t>
        <a:bodyPr/>
        <a:lstStyle/>
        <a:p>
          <a:endParaRPr lang="pt-BR"/>
        </a:p>
      </dgm:t>
    </dgm:pt>
    <dgm:pt modelId="{BE453F73-AD01-4FBF-9352-3D0BB705953B}" type="pres">
      <dgm:prSet presAssocID="{38AA2189-6087-4380-961F-FBBDF5B73C8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A6F6890-8637-42D8-93D5-1CAE9ACE3E29}" type="pres">
      <dgm:prSet presAssocID="{38AA2189-6087-4380-961F-FBBDF5B73C83}" presName="topArc2" presStyleLbl="parChTrans1D1" presStyleIdx="10" presStyleCnt="28"/>
      <dgm:spPr/>
      <dgm:t>
        <a:bodyPr/>
        <a:lstStyle/>
        <a:p>
          <a:endParaRPr lang="pt-BR"/>
        </a:p>
      </dgm:t>
    </dgm:pt>
    <dgm:pt modelId="{34444C60-47B2-4CBD-80EE-4D21D89A783D}" type="pres">
      <dgm:prSet presAssocID="{38AA2189-6087-4380-961F-FBBDF5B73C83}" presName="bottomArc2" presStyleLbl="parChTrans1D1" presStyleIdx="11" presStyleCnt="28"/>
      <dgm:spPr/>
      <dgm:t>
        <a:bodyPr/>
        <a:lstStyle/>
        <a:p>
          <a:endParaRPr lang="pt-BR"/>
        </a:p>
      </dgm:t>
    </dgm:pt>
    <dgm:pt modelId="{14B9BF1B-5340-4D3C-8D81-97CDF79B67AC}" type="pres">
      <dgm:prSet presAssocID="{38AA2189-6087-4380-961F-FBBDF5B73C83}" presName="topConnNode2" presStyleLbl="node2" presStyleIdx="0" presStyleCnt="0"/>
      <dgm:spPr/>
      <dgm:t>
        <a:bodyPr/>
        <a:lstStyle/>
        <a:p>
          <a:endParaRPr lang="pt-BR"/>
        </a:p>
      </dgm:t>
    </dgm:pt>
    <dgm:pt modelId="{1608524C-B772-4723-88DB-A7D56AA1F094}" type="pres">
      <dgm:prSet presAssocID="{38AA2189-6087-4380-961F-FBBDF5B73C83}" presName="hierChild4" presStyleCnt="0"/>
      <dgm:spPr/>
      <dgm:t>
        <a:bodyPr/>
        <a:lstStyle/>
        <a:p>
          <a:endParaRPr lang="pt-BR"/>
        </a:p>
      </dgm:t>
    </dgm:pt>
    <dgm:pt modelId="{D1EC13D2-F1BA-4CA3-A65B-87F9CBA6E307}" type="pres">
      <dgm:prSet presAssocID="{3EE47576-D7B4-4C45-B1C2-0D3AAE0F2CF1}" presName="Name28" presStyleLbl="parChTrans1D3" presStyleIdx="3" presStyleCnt="10"/>
      <dgm:spPr/>
      <dgm:t>
        <a:bodyPr/>
        <a:lstStyle/>
        <a:p>
          <a:endParaRPr lang="pt-BR"/>
        </a:p>
      </dgm:t>
    </dgm:pt>
    <dgm:pt modelId="{6A72860C-C2F4-4B2B-9B01-3B850A8C4EB9}" type="pres">
      <dgm:prSet presAssocID="{0C42617F-6EBD-4920-8B41-EE46A647B2F0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0A606672-4AEA-4B65-BE2B-D983E8EF4FB8}" type="pres">
      <dgm:prSet presAssocID="{0C42617F-6EBD-4920-8B41-EE46A647B2F0}" presName="rootComposite2" presStyleCnt="0"/>
      <dgm:spPr/>
      <dgm:t>
        <a:bodyPr/>
        <a:lstStyle/>
        <a:p>
          <a:endParaRPr lang="pt-BR"/>
        </a:p>
      </dgm:t>
    </dgm:pt>
    <dgm:pt modelId="{175CE725-00EB-49F9-8E14-57A670F78AB8}" type="pres">
      <dgm:prSet presAssocID="{0C42617F-6EBD-4920-8B41-EE46A647B2F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3877C1B-8814-4FB7-A027-D8838CA24100}" type="pres">
      <dgm:prSet presAssocID="{0C42617F-6EBD-4920-8B41-EE46A647B2F0}" presName="topArc2" presStyleLbl="parChTrans1D1" presStyleIdx="12" presStyleCnt="28"/>
      <dgm:spPr/>
      <dgm:t>
        <a:bodyPr/>
        <a:lstStyle/>
        <a:p>
          <a:endParaRPr lang="pt-BR"/>
        </a:p>
      </dgm:t>
    </dgm:pt>
    <dgm:pt modelId="{0AE5BE6C-F819-4A62-8833-A0E4908927A6}" type="pres">
      <dgm:prSet presAssocID="{0C42617F-6EBD-4920-8B41-EE46A647B2F0}" presName="bottomArc2" presStyleLbl="parChTrans1D1" presStyleIdx="13" presStyleCnt="28"/>
      <dgm:spPr/>
      <dgm:t>
        <a:bodyPr/>
        <a:lstStyle/>
        <a:p>
          <a:endParaRPr lang="pt-BR"/>
        </a:p>
      </dgm:t>
    </dgm:pt>
    <dgm:pt modelId="{FAEBF53F-0E54-412F-B158-4ECBB72766E6}" type="pres">
      <dgm:prSet presAssocID="{0C42617F-6EBD-4920-8B41-EE46A647B2F0}" presName="topConnNode2" presStyleLbl="node3" presStyleIdx="0" presStyleCnt="0"/>
      <dgm:spPr/>
      <dgm:t>
        <a:bodyPr/>
        <a:lstStyle/>
        <a:p>
          <a:endParaRPr lang="pt-BR"/>
        </a:p>
      </dgm:t>
    </dgm:pt>
    <dgm:pt modelId="{39FE5BEA-3A07-48E8-B5BD-4D34EC099561}" type="pres">
      <dgm:prSet presAssocID="{0C42617F-6EBD-4920-8B41-EE46A647B2F0}" presName="hierChild4" presStyleCnt="0"/>
      <dgm:spPr/>
      <dgm:t>
        <a:bodyPr/>
        <a:lstStyle/>
        <a:p>
          <a:endParaRPr lang="pt-BR"/>
        </a:p>
      </dgm:t>
    </dgm:pt>
    <dgm:pt modelId="{29918DC1-22FC-479A-A90C-1D0C4342EE33}" type="pres">
      <dgm:prSet presAssocID="{0C42617F-6EBD-4920-8B41-EE46A647B2F0}" presName="hierChild5" presStyleCnt="0"/>
      <dgm:spPr/>
      <dgm:t>
        <a:bodyPr/>
        <a:lstStyle/>
        <a:p>
          <a:endParaRPr lang="pt-BR"/>
        </a:p>
      </dgm:t>
    </dgm:pt>
    <dgm:pt modelId="{EC847457-8E14-4CA3-ACD2-ABD59736D5ED}" type="pres">
      <dgm:prSet presAssocID="{25416F02-1FEA-4CD3-80C6-68F3CB9507F0}" presName="Name28" presStyleLbl="parChTrans1D3" presStyleIdx="4" presStyleCnt="10"/>
      <dgm:spPr/>
      <dgm:t>
        <a:bodyPr/>
        <a:lstStyle/>
        <a:p>
          <a:endParaRPr lang="pt-BR"/>
        </a:p>
      </dgm:t>
    </dgm:pt>
    <dgm:pt modelId="{FD150294-34BF-46C1-9F31-CEAC5A3B9F8C}" type="pres">
      <dgm:prSet presAssocID="{CE588FA8-4EFD-40D0-B5A5-428B2B7FEB9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2699E9B-CFE7-4487-9956-0058282312CD}" type="pres">
      <dgm:prSet presAssocID="{CE588FA8-4EFD-40D0-B5A5-428B2B7FEB9D}" presName="rootComposite2" presStyleCnt="0"/>
      <dgm:spPr/>
      <dgm:t>
        <a:bodyPr/>
        <a:lstStyle/>
        <a:p>
          <a:endParaRPr lang="pt-BR"/>
        </a:p>
      </dgm:t>
    </dgm:pt>
    <dgm:pt modelId="{E2346919-1549-405A-8613-5DF5F6A04E63}" type="pres">
      <dgm:prSet presAssocID="{CE588FA8-4EFD-40D0-B5A5-428B2B7FEB9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90CB07-4975-4FB1-B6C0-828C16D90D63}" type="pres">
      <dgm:prSet presAssocID="{CE588FA8-4EFD-40D0-B5A5-428B2B7FEB9D}" presName="topArc2" presStyleLbl="parChTrans1D1" presStyleIdx="14" presStyleCnt="28"/>
      <dgm:spPr/>
      <dgm:t>
        <a:bodyPr/>
        <a:lstStyle/>
        <a:p>
          <a:endParaRPr lang="pt-BR"/>
        </a:p>
      </dgm:t>
    </dgm:pt>
    <dgm:pt modelId="{6D0A43B9-A93C-40FF-808A-17E9BE61F846}" type="pres">
      <dgm:prSet presAssocID="{CE588FA8-4EFD-40D0-B5A5-428B2B7FEB9D}" presName="bottomArc2" presStyleLbl="parChTrans1D1" presStyleIdx="15" presStyleCnt="28"/>
      <dgm:spPr/>
      <dgm:t>
        <a:bodyPr/>
        <a:lstStyle/>
        <a:p>
          <a:endParaRPr lang="pt-BR"/>
        </a:p>
      </dgm:t>
    </dgm:pt>
    <dgm:pt modelId="{CB6A7370-C44E-4941-921A-AA5669410B72}" type="pres">
      <dgm:prSet presAssocID="{CE588FA8-4EFD-40D0-B5A5-428B2B7FEB9D}" presName="topConnNode2" presStyleLbl="node3" presStyleIdx="0" presStyleCnt="0"/>
      <dgm:spPr/>
      <dgm:t>
        <a:bodyPr/>
        <a:lstStyle/>
        <a:p>
          <a:endParaRPr lang="pt-BR"/>
        </a:p>
      </dgm:t>
    </dgm:pt>
    <dgm:pt modelId="{590BD338-22EA-4694-9A62-9877F3FBAEA1}" type="pres">
      <dgm:prSet presAssocID="{CE588FA8-4EFD-40D0-B5A5-428B2B7FEB9D}" presName="hierChild4" presStyleCnt="0"/>
      <dgm:spPr/>
      <dgm:t>
        <a:bodyPr/>
        <a:lstStyle/>
        <a:p>
          <a:endParaRPr lang="pt-BR"/>
        </a:p>
      </dgm:t>
    </dgm:pt>
    <dgm:pt modelId="{DAAD7E91-72ED-474E-A590-0A23713085DA}" type="pres">
      <dgm:prSet presAssocID="{CE588FA8-4EFD-40D0-B5A5-428B2B7FEB9D}" presName="hierChild5" presStyleCnt="0"/>
      <dgm:spPr/>
      <dgm:t>
        <a:bodyPr/>
        <a:lstStyle/>
        <a:p>
          <a:endParaRPr lang="pt-BR"/>
        </a:p>
      </dgm:t>
    </dgm:pt>
    <dgm:pt modelId="{296C2FFB-2E7A-41E6-8CEC-E5346BA9B190}" type="pres">
      <dgm:prSet presAssocID="{75779ED3-AE03-4C32-8938-8C094B3568A5}" presName="Name28" presStyleLbl="parChTrans1D3" presStyleIdx="5" presStyleCnt="10"/>
      <dgm:spPr/>
      <dgm:t>
        <a:bodyPr/>
        <a:lstStyle/>
        <a:p>
          <a:endParaRPr lang="pt-BR"/>
        </a:p>
      </dgm:t>
    </dgm:pt>
    <dgm:pt modelId="{B43D8EC0-662A-4827-B183-5193A233AEE2}" type="pres">
      <dgm:prSet presAssocID="{0B1D95D5-CD85-4E53-9810-7765011B00C3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DEAB545-842B-42C2-BC6B-3313AC308F0C}" type="pres">
      <dgm:prSet presAssocID="{0B1D95D5-CD85-4E53-9810-7765011B00C3}" presName="rootComposite2" presStyleCnt="0"/>
      <dgm:spPr/>
      <dgm:t>
        <a:bodyPr/>
        <a:lstStyle/>
        <a:p>
          <a:endParaRPr lang="pt-BR"/>
        </a:p>
      </dgm:t>
    </dgm:pt>
    <dgm:pt modelId="{D74524DF-8A5C-42F6-94E5-E262BACE24F9}" type="pres">
      <dgm:prSet presAssocID="{0B1D95D5-CD85-4E53-9810-7765011B00C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CD04C64-0B18-48E7-ADF9-86F5BB56D1F8}" type="pres">
      <dgm:prSet presAssocID="{0B1D95D5-CD85-4E53-9810-7765011B00C3}" presName="topArc2" presStyleLbl="parChTrans1D1" presStyleIdx="16" presStyleCnt="28"/>
      <dgm:spPr/>
      <dgm:t>
        <a:bodyPr/>
        <a:lstStyle/>
        <a:p>
          <a:endParaRPr lang="pt-BR"/>
        </a:p>
      </dgm:t>
    </dgm:pt>
    <dgm:pt modelId="{19784912-61E5-4732-9500-68BA7816C49B}" type="pres">
      <dgm:prSet presAssocID="{0B1D95D5-CD85-4E53-9810-7765011B00C3}" presName="bottomArc2" presStyleLbl="parChTrans1D1" presStyleIdx="17" presStyleCnt="28"/>
      <dgm:spPr/>
      <dgm:t>
        <a:bodyPr/>
        <a:lstStyle/>
        <a:p>
          <a:endParaRPr lang="pt-BR"/>
        </a:p>
      </dgm:t>
    </dgm:pt>
    <dgm:pt modelId="{C1A60ED2-82C9-4BC5-9BFB-4382CBBE19B9}" type="pres">
      <dgm:prSet presAssocID="{0B1D95D5-CD85-4E53-9810-7765011B00C3}" presName="topConnNode2" presStyleLbl="node3" presStyleIdx="0" presStyleCnt="0"/>
      <dgm:spPr/>
      <dgm:t>
        <a:bodyPr/>
        <a:lstStyle/>
        <a:p>
          <a:endParaRPr lang="pt-BR"/>
        </a:p>
      </dgm:t>
    </dgm:pt>
    <dgm:pt modelId="{61D38787-AC3E-4FE6-B183-166B1148B5CD}" type="pres">
      <dgm:prSet presAssocID="{0B1D95D5-CD85-4E53-9810-7765011B00C3}" presName="hierChild4" presStyleCnt="0"/>
      <dgm:spPr/>
      <dgm:t>
        <a:bodyPr/>
        <a:lstStyle/>
        <a:p>
          <a:endParaRPr lang="pt-BR"/>
        </a:p>
      </dgm:t>
    </dgm:pt>
    <dgm:pt modelId="{2B99B048-CEAD-4436-B043-34AD50A00AA1}" type="pres">
      <dgm:prSet presAssocID="{0B1D95D5-CD85-4E53-9810-7765011B00C3}" presName="hierChild5" presStyleCnt="0"/>
      <dgm:spPr/>
      <dgm:t>
        <a:bodyPr/>
        <a:lstStyle/>
        <a:p>
          <a:endParaRPr lang="pt-BR"/>
        </a:p>
      </dgm:t>
    </dgm:pt>
    <dgm:pt modelId="{6F5ED2B5-A526-4967-87F6-DCD4CFFEA6EF}" type="pres">
      <dgm:prSet presAssocID="{8A7C8DA3-F5B9-42B7-85C7-A9E0D1D405D2}" presName="Name28" presStyleLbl="parChTrans1D3" presStyleIdx="6" presStyleCnt="10"/>
      <dgm:spPr/>
      <dgm:t>
        <a:bodyPr/>
        <a:lstStyle/>
        <a:p>
          <a:endParaRPr lang="pt-BR"/>
        </a:p>
      </dgm:t>
    </dgm:pt>
    <dgm:pt modelId="{72EF3BB5-AF32-43F6-9B04-9B1DCCE3C34C}" type="pres">
      <dgm:prSet presAssocID="{597E1170-1FC8-46F0-B989-F409753200AF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5F628652-D98A-4479-9AFF-F75DA97E5CD6}" type="pres">
      <dgm:prSet presAssocID="{597E1170-1FC8-46F0-B989-F409753200AF}" presName="rootComposite2" presStyleCnt="0"/>
      <dgm:spPr/>
      <dgm:t>
        <a:bodyPr/>
        <a:lstStyle/>
        <a:p>
          <a:endParaRPr lang="pt-BR"/>
        </a:p>
      </dgm:t>
    </dgm:pt>
    <dgm:pt modelId="{2D046E01-60F7-429E-BA0C-671280F17A3B}" type="pres">
      <dgm:prSet presAssocID="{597E1170-1FC8-46F0-B989-F409753200A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C105BD2-CB39-418E-867C-B3765E24E0E6}" type="pres">
      <dgm:prSet presAssocID="{597E1170-1FC8-46F0-B989-F409753200AF}" presName="topArc2" presStyleLbl="parChTrans1D1" presStyleIdx="18" presStyleCnt="28"/>
      <dgm:spPr/>
      <dgm:t>
        <a:bodyPr/>
        <a:lstStyle/>
        <a:p>
          <a:endParaRPr lang="pt-BR"/>
        </a:p>
      </dgm:t>
    </dgm:pt>
    <dgm:pt modelId="{11BFC7C1-83DE-42F3-A82B-37F080A315FD}" type="pres">
      <dgm:prSet presAssocID="{597E1170-1FC8-46F0-B989-F409753200AF}" presName="bottomArc2" presStyleLbl="parChTrans1D1" presStyleIdx="19" presStyleCnt="28"/>
      <dgm:spPr/>
      <dgm:t>
        <a:bodyPr/>
        <a:lstStyle/>
        <a:p>
          <a:endParaRPr lang="pt-BR"/>
        </a:p>
      </dgm:t>
    </dgm:pt>
    <dgm:pt modelId="{6480AE86-668E-4505-A941-CB863192DB19}" type="pres">
      <dgm:prSet presAssocID="{597E1170-1FC8-46F0-B989-F409753200AF}" presName="topConnNode2" presStyleLbl="node3" presStyleIdx="0" presStyleCnt="0"/>
      <dgm:spPr/>
      <dgm:t>
        <a:bodyPr/>
        <a:lstStyle/>
        <a:p>
          <a:endParaRPr lang="pt-BR"/>
        </a:p>
      </dgm:t>
    </dgm:pt>
    <dgm:pt modelId="{970E7C69-61BC-4F0A-ABDC-D4F458E2B4CE}" type="pres">
      <dgm:prSet presAssocID="{597E1170-1FC8-46F0-B989-F409753200AF}" presName="hierChild4" presStyleCnt="0"/>
      <dgm:spPr/>
      <dgm:t>
        <a:bodyPr/>
        <a:lstStyle/>
        <a:p>
          <a:endParaRPr lang="pt-BR"/>
        </a:p>
      </dgm:t>
    </dgm:pt>
    <dgm:pt modelId="{130BB76D-F7D6-4C4D-ABD7-8CA964DC7D51}" type="pres">
      <dgm:prSet presAssocID="{597E1170-1FC8-46F0-B989-F409753200AF}" presName="hierChild5" presStyleCnt="0"/>
      <dgm:spPr/>
      <dgm:t>
        <a:bodyPr/>
        <a:lstStyle/>
        <a:p>
          <a:endParaRPr lang="pt-BR"/>
        </a:p>
      </dgm:t>
    </dgm:pt>
    <dgm:pt modelId="{281372CE-5F7F-4C94-96F3-FF962808B5C9}" type="pres">
      <dgm:prSet presAssocID="{38AA2189-6087-4380-961F-FBBDF5B73C83}" presName="hierChild5" presStyleCnt="0"/>
      <dgm:spPr/>
      <dgm:t>
        <a:bodyPr/>
        <a:lstStyle/>
        <a:p>
          <a:endParaRPr lang="pt-BR"/>
        </a:p>
      </dgm:t>
    </dgm:pt>
    <dgm:pt modelId="{8B9B1F58-6E6F-41C5-8A07-C2CA20ED3CA3}" type="pres">
      <dgm:prSet presAssocID="{2E8A6EC9-EC2B-4979-BA7E-60189725F9DB}" presName="Name28" presStyleLbl="parChTrans1D2" presStyleIdx="2" presStyleCnt="3"/>
      <dgm:spPr/>
      <dgm:t>
        <a:bodyPr/>
        <a:lstStyle/>
        <a:p>
          <a:endParaRPr lang="pt-BR"/>
        </a:p>
      </dgm:t>
    </dgm:pt>
    <dgm:pt modelId="{E9A1812D-7F59-4367-8B34-98CA9B380A45}" type="pres">
      <dgm:prSet presAssocID="{8669E3E0-0C15-4E0C-994E-CC6215B25B8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62B2554-3302-4CB5-9D98-7138FDCCBA44}" type="pres">
      <dgm:prSet presAssocID="{8669E3E0-0C15-4E0C-994E-CC6215B25B8C}" presName="rootComposite2" presStyleCnt="0"/>
      <dgm:spPr/>
      <dgm:t>
        <a:bodyPr/>
        <a:lstStyle/>
        <a:p>
          <a:endParaRPr lang="pt-BR"/>
        </a:p>
      </dgm:t>
    </dgm:pt>
    <dgm:pt modelId="{001CE39C-65AA-4447-9CC0-2908150E2FCC}" type="pres">
      <dgm:prSet presAssocID="{8669E3E0-0C15-4E0C-994E-CC6215B25B8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5CC78E0-4B47-44AF-9ED8-E9433617CD36}" type="pres">
      <dgm:prSet presAssocID="{8669E3E0-0C15-4E0C-994E-CC6215B25B8C}" presName="topArc2" presStyleLbl="parChTrans1D1" presStyleIdx="20" presStyleCnt="28"/>
      <dgm:spPr/>
      <dgm:t>
        <a:bodyPr/>
        <a:lstStyle/>
        <a:p>
          <a:endParaRPr lang="pt-BR"/>
        </a:p>
      </dgm:t>
    </dgm:pt>
    <dgm:pt modelId="{5DBCD048-FFD5-4396-922F-9908665045B3}" type="pres">
      <dgm:prSet presAssocID="{8669E3E0-0C15-4E0C-994E-CC6215B25B8C}" presName="bottomArc2" presStyleLbl="parChTrans1D1" presStyleIdx="21" presStyleCnt="28"/>
      <dgm:spPr/>
      <dgm:t>
        <a:bodyPr/>
        <a:lstStyle/>
        <a:p>
          <a:endParaRPr lang="pt-BR"/>
        </a:p>
      </dgm:t>
    </dgm:pt>
    <dgm:pt modelId="{453E9EE1-CEE3-42AE-847C-E74D8314E1FD}" type="pres">
      <dgm:prSet presAssocID="{8669E3E0-0C15-4E0C-994E-CC6215B25B8C}" presName="topConnNode2" presStyleLbl="node2" presStyleIdx="0" presStyleCnt="0"/>
      <dgm:spPr/>
      <dgm:t>
        <a:bodyPr/>
        <a:lstStyle/>
        <a:p>
          <a:endParaRPr lang="pt-BR"/>
        </a:p>
      </dgm:t>
    </dgm:pt>
    <dgm:pt modelId="{A8036F3D-1169-499F-9BC3-B3394F6DB9C4}" type="pres">
      <dgm:prSet presAssocID="{8669E3E0-0C15-4E0C-994E-CC6215B25B8C}" presName="hierChild4" presStyleCnt="0"/>
      <dgm:spPr/>
      <dgm:t>
        <a:bodyPr/>
        <a:lstStyle/>
        <a:p>
          <a:endParaRPr lang="pt-BR"/>
        </a:p>
      </dgm:t>
    </dgm:pt>
    <dgm:pt modelId="{42FCFA4F-8415-4196-83D9-48957A96E320}" type="pres">
      <dgm:prSet presAssocID="{4C4F0632-01E9-4027-B77A-4D518E7292BC}" presName="Name28" presStyleLbl="parChTrans1D3" presStyleIdx="7" presStyleCnt="10"/>
      <dgm:spPr/>
      <dgm:t>
        <a:bodyPr/>
        <a:lstStyle/>
        <a:p>
          <a:endParaRPr lang="pt-BR"/>
        </a:p>
      </dgm:t>
    </dgm:pt>
    <dgm:pt modelId="{3D999453-2DF5-4FAE-B721-1C75FB0CA45A}" type="pres">
      <dgm:prSet presAssocID="{C580BFD4-D8DD-42C6-AAE4-0F9AC957A93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902AE26-6DDD-4A36-B5C2-97EAC8648653}" type="pres">
      <dgm:prSet presAssocID="{C580BFD4-D8DD-42C6-AAE4-0F9AC957A931}" presName="rootComposite2" presStyleCnt="0"/>
      <dgm:spPr/>
      <dgm:t>
        <a:bodyPr/>
        <a:lstStyle/>
        <a:p>
          <a:endParaRPr lang="pt-BR"/>
        </a:p>
      </dgm:t>
    </dgm:pt>
    <dgm:pt modelId="{B0B51D73-A237-40D8-920E-C071517655D3}" type="pres">
      <dgm:prSet presAssocID="{C580BFD4-D8DD-42C6-AAE4-0F9AC957A93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7703BA-DD71-4BE0-9B1C-4F829A2AA4B1}" type="pres">
      <dgm:prSet presAssocID="{C580BFD4-D8DD-42C6-AAE4-0F9AC957A931}" presName="topArc2" presStyleLbl="parChTrans1D1" presStyleIdx="22" presStyleCnt="28"/>
      <dgm:spPr/>
      <dgm:t>
        <a:bodyPr/>
        <a:lstStyle/>
        <a:p>
          <a:endParaRPr lang="pt-BR"/>
        </a:p>
      </dgm:t>
    </dgm:pt>
    <dgm:pt modelId="{DE8C252A-7DFC-49CD-A566-BD968DDAA75D}" type="pres">
      <dgm:prSet presAssocID="{C580BFD4-D8DD-42C6-AAE4-0F9AC957A931}" presName="bottomArc2" presStyleLbl="parChTrans1D1" presStyleIdx="23" presStyleCnt="28"/>
      <dgm:spPr/>
      <dgm:t>
        <a:bodyPr/>
        <a:lstStyle/>
        <a:p>
          <a:endParaRPr lang="pt-BR"/>
        </a:p>
      </dgm:t>
    </dgm:pt>
    <dgm:pt modelId="{320E0692-D36C-4307-9045-34EC38C621A4}" type="pres">
      <dgm:prSet presAssocID="{C580BFD4-D8DD-42C6-AAE4-0F9AC957A931}" presName="topConnNode2" presStyleLbl="node3" presStyleIdx="0" presStyleCnt="0"/>
      <dgm:spPr/>
      <dgm:t>
        <a:bodyPr/>
        <a:lstStyle/>
        <a:p>
          <a:endParaRPr lang="pt-BR"/>
        </a:p>
      </dgm:t>
    </dgm:pt>
    <dgm:pt modelId="{59CDD499-5976-40BC-BEA8-A589C1B1D96A}" type="pres">
      <dgm:prSet presAssocID="{C580BFD4-D8DD-42C6-AAE4-0F9AC957A931}" presName="hierChild4" presStyleCnt="0"/>
      <dgm:spPr/>
      <dgm:t>
        <a:bodyPr/>
        <a:lstStyle/>
        <a:p>
          <a:endParaRPr lang="pt-BR"/>
        </a:p>
      </dgm:t>
    </dgm:pt>
    <dgm:pt modelId="{C33971BA-5696-47A4-AC6E-D84090EBEDA1}" type="pres">
      <dgm:prSet presAssocID="{C580BFD4-D8DD-42C6-AAE4-0F9AC957A931}" presName="hierChild5" presStyleCnt="0"/>
      <dgm:spPr/>
      <dgm:t>
        <a:bodyPr/>
        <a:lstStyle/>
        <a:p>
          <a:endParaRPr lang="pt-BR"/>
        </a:p>
      </dgm:t>
    </dgm:pt>
    <dgm:pt modelId="{A484B5D4-D37B-4AFA-8B43-080DA0B1DD40}" type="pres">
      <dgm:prSet presAssocID="{F63A849C-5A19-4F71-8C2A-E37C8859DB5C}" presName="Name28" presStyleLbl="parChTrans1D3" presStyleIdx="8" presStyleCnt="10"/>
      <dgm:spPr/>
      <dgm:t>
        <a:bodyPr/>
        <a:lstStyle/>
        <a:p>
          <a:endParaRPr lang="pt-BR"/>
        </a:p>
      </dgm:t>
    </dgm:pt>
    <dgm:pt modelId="{9875F4C7-D846-4390-B907-36DE260C2D00}" type="pres">
      <dgm:prSet presAssocID="{1A8F64E7-FAD8-4BF5-97C5-F6EFDBF49AE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F559629-5DFA-48A1-8F4B-FC4737C6D25A}" type="pres">
      <dgm:prSet presAssocID="{1A8F64E7-FAD8-4BF5-97C5-F6EFDBF49AEC}" presName="rootComposite2" presStyleCnt="0"/>
      <dgm:spPr/>
      <dgm:t>
        <a:bodyPr/>
        <a:lstStyle/>
        <a:p>
          <a:endParaRPr lang="pt-BR"/>
        </a:p>
      </dgm:t>
    </dgm:pt>
    <dgm:pt modelId="{5E36C53E-393B-440A-BE09-597F13FE9D99}" type="pres">
      <dgm:prSet presAssocID="{1A8F64E7-FAD8-4BF5-97C5-F6EFDBF49AE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3F7816-ABAD-4F60-98EA-6ACFBEECC2B6}" type="pres">
      <dgm:prSet presAssocID="{1A8F64E7-FAD8-4BF5-97C5-F6EFDBF49AEC}" presName="topArc2" presStyleLbl="parChTrans1D1" presStyleIdx="24" presStyleCnt="28"/>
      <dgm:spPr/>
      <dgm:t>
        <a:bodyPr/>
        <a:lstStyle/>
        <a:p>
          <a:endParaRPr lang="pt-BR"/>
        </a:p>
      </dgm:t>
    </dgm:pt>
    <dgm:pt modelId="{442EAC29-647D-45E0-927B-BEBE08487A49}" type="pres">
      <dgm:prSet presAssocID="{1A8F64E7-FAD8-4BF5-97C5-F6EFDBF49AEC}" presName="bottomArc2" presStyleLbl="parChTrans1D1" presStyleIdx="25" presStyleCnt="28"/>
      <dgm:spPr/>
      <dgm:t>
        <a:bodyPr/>
        <a:lstStyle/>
        <a:p>
          <a:endParaRPr lang="pt-BR"/>
        </a:p>
      </dgm:t>
    </dgm:pt>
    <dgm:pt modelId="{8997589A-0F46-4397-9EF5-602B90FFDBED}" type="pres">
      <dgm:prSet presAssocID="{1A8F64E7-FAD8-4BF5-97C5-F6EFDBF49AEC}" presName="topConnNode2" presStyleLbl="node3" presStyleIdx="0" presStyleCnt="0"/>
      <dgm:spPr/>
      <dgm:t>
        <a:bodyPr/>
        <a:lstStyle/>
        <a:p>
          <a:endParaRPr lang="pt-BR"/>
        </a:p>
      </dgm:t>
    </dgm:pt>
    <dgm:pt modelId="{82282220-8634-434C-A560-E25B9454ADEA}" type="pres">
      <dgm:prSet presAssocID="{1A8F64E7-FAD8-4BF5-97C5-F6EFDBF49AEC}" presName="hierChild4" presStyleCnt="0"/>
      <dgm:spPr/>
      <dgm:t>
        <a:bodyPr/>
        <a:lstStyle/>
        <a:p>
          <a:endParaRPr lang="pt-BR"/>
        </a:p>
      </dgm:t>
    </dgm:pt>
    <dgm:pt modelId="{2F33C689-AE35-4FBC-BB45-E7FAE3395BFE}" type="pres">
      <dgm:prSet presAssocID="{1A8F64E7-FAD8-4BF5-97C5-F6EFDBF49AEC}" presName="hierChild5" presStyleCnt="0"/>
      <dgm:spPr/>
      <dgm:t>
        <a:bodyPr/>
        <a:lstStyle/>
        <a:p>
          <a:endParaRPr lang="pt-BR"/>
        </a:p>
      </dgm:t>
    </dgm:pt>
    <dgm:pt modelId="{02B81FAF-3B41-4952-A6A7-F6BC0E19B219}" type="pres">
      <dgm:prSet presAssocID="{8C3A6FE7-DF1A-4493-A62E-160E37B05D93}" presName="Name28" presStyleLbl="parChTrans1D3" presStyleIdx="9" presStyleCnt="10"/>
      <dgm:spPr/>
      <dgm:t>
        <a:bodyPr/>
        <a:lstStyle/>
        <a:p>
          <a:endParaRPr lang="pt-BR"/>
        </a:p>
      </dgm:t>
    </dgm:pt>
    <dgm:pt modelId="{A3904A90-44BE-46F6-88CC-EB3A27FEE4D0}" type="pres">
      <dgm:prSet presAssocID="{F61B1CD6-36D5-4861-8F94-9B68FFB3FAF5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AA3BA90A-8838-4C2B-9B40-514FDF417EF1}" type="pres">
      <dgm:prSet presAssocID="{F61B1CD6-36D5-4861-8F94-9B68FFB3FAF5}" presName="rootComposite2" presStyleCnt="0"/>
      <dgm:spPr/>
      <dgm:t>
        <a:bodyPr/>
        <a:lstStyle/>
        <a:p>
          <a:endParaRPr lang="pt-BR"/>
        </a:p>
      </dgm:t>
    </dgm:pt>
    <dgm:pt modelId="{2E88E258-204A-4366-9765-0D417C08DFBC}" type="pres">
      <dgm:prSet presAssocID="{F61B1CD6-36D5-4861-8F94-9B68FFB3FAF5}" presName="rootText2" presStyleLbl="alignAcc1" presStyleIdx="0" presStyleCnt="0" custScaleX="125260" custScaleY="10701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27BD6F2-33E3-40E9-90D7-C2E9B64515C4}" type="pres">
      <dgm:prSet presAssocID="{F61B1CD6-36D5-4861-8F94-9B68FFB3FAF5}" presName="topArc2" presStyleLbl="parChTrans1D1" presStyleIdx="26" presStyleCnt="28"/>
      <dgm:spPr/>
      <dgm:t>
        <a:bodyPr/>
        <a:lstStyle/>
        <a:p>
          <a:endParaRPr lang="pt-BR"/>
        </a:p>
      </dgm:t>
    </dgm:pt>
    <dgm:pt modelId="{E0C55D7B-8140-412E-9DA7-B5F66000F79F}" type="pres">
      <dgm:prSet presAssocID="{F61B1CD6-36D5-4861-8F94-9B68FFB3FAF5}" presName="bottomArc2" presStyleLbl="parChTrans1D1" presStyleIdx="27" presStyleCnt="28"/>
      <dgm:spPr/>
      <dgm:t>
        <a:bodyPr/>
        <a:lstStyle/>
        <a:p>
          <a:endParaRPr lang="pt-BR"/>
        </a:p>
      </dgm:t>
    </dgm:pt>
    <dgm:pt modelId="{5760CA7C-7832-4026-A4A5-9791CDF834C7}" type="pres">
      <dgm:prSet presAssocID="{F61B1CD6-36D5-4861-8F94-9B68FFB3FAF5}" presName="topConnNode2" presStyleLbl="node3" presStyleIdx="0" presStyleCnt="0"/>
      <dgm:spPr/>
      <dgm:t>
        <a:bodyPr/>
        <a:lstStyle/>
        <a:p>
          <a:endParaRPr lang="pt-BR"/>
        </a:p>
      </dgm:t>
    </dgm:pt>
    <dgm:pt modelId="{8CF156E7-9A8B-40CA-BB44-45ED49C7E7F2}" type="pres">
      <dgm:prSet presAssocID="{F61B1CD6-36D5-4861-8F94-9B68FFB3FAF5}" presName="hierChild4" presStyleCnt="0"/>
      <dgm:spPr/>
      <dgm:t>
        <a:bodyPr/>
        <a:lstStyle/>
        <a:p>
          <a:endParaRPr lang="pt-BR"/>
        </a:p>
      </dgm:t>
    </dgm:pt>
    <dgm:pt modelId="{AC3D0494-AAB9-41F2-B3CB-08A7E2D52C23}" type="pres">
      <dgm:prSet presAssocID="{F61B1CD6-36D5-4861-8F94-9B68FFB3FAF5}" presName="hierChild5" presStyleCnt="0"/>
      <dgm:spPr/>
      <dgm:t>
        <a:bodyPr/>
        <a:lstStyle/>
        <a:p>
          <a:endParaRPr lang="pt-BR"/>
        </a:p>
      </dgm:t>
    </dgm:pt>
    <dgm:pt modelId="{B64C30D7-328E-4681-BFC9-38FE6287301A}" type="pres">
      <dgm:prSet presAssocID="{8669E3E0-0C15-4E0C-994E-CC6215B25B8C}" presName="hierChild5" presStyleCnt="0"/>
      <dgm:spPr/>
      <dgm:t>
        <a:bodyPr/>
        <a:lstStyle/>
        <a:p>
          <a:endParaRPr lang="pt-BR"/>
        </a:p>
      </dgm:t>
    </dgm:pt>
    <dgm:pt modelId="{FA7FB095-5FF4-4C1C-99D9-2164825FA17C}" type="pres">
      <dgm:prSet presAssocID="{163F21DE-0399-40E4-B5EA-972D1681D0CA}" presName="hierChild3" presStyleCnt="0"/>
      <dgm:spPr/>
      <dgm:t>
        <a:bodyPr/>
        <a:lstStyle/>
        <a:p>
          <a:endParaRPr lang="pt-BR"/>
        </a:p>
      </dgm:t>
    </dgm:pt>
  </dgm:ptLst>
  <dgm:cxnLst>
    <dgm:cxn modelId="{18816109-0DE7-4A32-ACB2-3D7653174CE1}" type="presOf" srcId="{CE588FA8-4EFD-40D0-B5A5-428B2B7FEB9D}" destId="{E2346919-1549-405A-8613-5DF5F6A04E63}" srcOrd="0" destOrd="0" presId="urn:microsoft.com/office/officeart/2008/layout/HalfCircleOrganizationChart"/>
    <dgm:cxn modelId="{0E0D68EA-D044-432E-93A3-0727DB58EB3F}" type="presOf" srcId="{0B1D95D5-CD85-4E53-9810-7765011B00C3}" destId="{D74524DF-8A5C-42F6-94E5-E262BACE24F9}" srcOrd="0" destOrd="0" presId="urn:microsoft.com/office/officeart/2008/layout/HalfCircleOrganizationChart"/>
    <dgm:cxn modelId="{04B05E13-63F0-47D9-AAC1-7106FA6754A1}" srcId="{163F21DE-0399-40E4-B5EA-972D1681D0CA}" destId="{ABCBB695-2838-43DB-BEE8-8CBAA3BFC41E}" srcOrd="0" destOrd="0" parTransId="{EA6ED64D-8ACF-4088-8E92-982D3DCF7DD4}" sibTransId="{65382028-3145-44BF-BC51-C570D5F54FDF}"/>
    <dgm:cxn modelId="{0E9F46FD-202F-4316-9C2E-3DC08A1E4F78}" type="presOf" srcId="{8669E3E0-0C15-4E0C-994E-CC6215B25B8C}" destId="{001CE39C-65AA-4447-9CC0-2908150E2FCC}" srcOrd="0" destOrd="0" presId="urn:microsoft.com/office/officeart/2008/layout/HalfCircleOrganizationChart"/>
    <dgm:cxn modelId="{03355379-17E1-41F8-B4CD-CA8B8F23E884}" type="presOf" srcId="{75779ED3-AE03-4C32-8938-8C094B3568A5}" destId="{296C2FFB-2E7A-41E6-8CEC-E5346BA9B190}" srcOrd="0" destOrd="0" presId="urn:microsoft.com/office/officeart/2008/layout/HalfCircleOrganizationChart"/>
    <dgm:cxn modelId="{5D5CAECC-2518-4022-9C9F-391EC6AC2DA2}" type="presOf" srcId="{C580BFD4-D8DD-42C6-AAE4-0F9AC957A931}" destId="{320E0692-D36C-4307-9045-34EC38C621A4}" srcOrd="1" destOrd="0" presId="urn:microsoft.com/office/officeart/2008/layout/HalfCircleOrganizationChart"/>
    <dgm:cxn modelId="{24E9897A-62EF-4AA2-8056-4D6C2E32C26E}" type="presOf" srcId="{2E8A6EC9-EC2B-4979-BA7E-60189725F9DB}" destId="{8B9B1F58-6E6F-41C5-8A07-C2CA20ED3CA3}" srcOrd="0" destOrd="0" presId="urn:microsoft.com/office/officeart/2008/layout/HalfCircleOrganizationChart"/>
    <dgm:cxn modelId="{44B480C1-2A44-4A74-A5E8-A027C821A2F4}" srcId="{8669E3E0-0C15-4E0C-994E-CC6215B25B8C}" destId="{F61B1CD6-36D5-4861-8F94-9B68FFB3FAF5}" srcOrd="2" destOrd="0" parTransId="{8C3A6FE7-DF1A-4493-A62E-160E37B05D93}" sibTransId="{DF3B748F-E34E-4B9A-A60C-A64C6203DAF6}"/>
    <dgm:cxn modelId="{1D3478F0-CEF3-4CC8-BB75-286DAE8F389D}" type="presOf" srcId="{CE588FA8-4EFD-40D0-B5A5-428B2B7FEB9D}" destId="{CB6A7370-C44E-4941-921A-AA5669410B72}" srcOrd="1" destOrd="0" presId="urn:microsoft.com/office/officeart/2008/layout/HalfCircleOrganizationChart"/>
    <dgm:cxn modelId="{902850ED-BE6B-4C0C-8FAB-16CBCA801B5B}" type="presOf" srcId="{8C3A6FE7-DF1A-4493-A62E-160E37B05D93}" destId="{02B81FAF-3B41-4952-A6A7-F6BC0E19B219}" srcOrd="0" destOrd="0" presId="urn:microsoft.com/office/officeart/2008/layout/HalfCircleOrganizationChart"/>
    <dgm:cxn modelId="{7D4C5486-12F0-418B-A11D-23D46C1E0E99}" type="presOf" srcId="{3EE47576-D7B4-4C45-B1C2-0D3AAE0F2CF1}" destId="{D1EC13D2-F1BA-4CA3-A65B-87F9CBA6E307}" srcOrd="0" destOrd="0" presId="urn:microsoft.com/office/officeart/2008/layout/HalfCircleOrganizationChart"/>
    <dgm:cxn modelId="{CE98C638-CA4C-4663-AAE0-515199C07E95}" type="presOf" srcId="{0B1D95D5-CD85-4E53-9810-7765011B00C3}" destId="{C1A60ED2-82C9-4BC5-9BFB-4382CBBE19B9}" srcOrd="1" destOrd="0" presId="urn:microsoft.com/office/officeart/2008/layout/HalfCircleOrganizationChart"/>
    <dgm:cxn modelId="{4CF59DDF-8D19-4480-A6DB-0A8EE851B23E}" type="presOf" srcId="{163F21DE-0399-40E4-B5EA-972D1681D0CA}" destId="{F4DD3908-DBA4-4928-B84C-B7A87C819228}" srcOrd="1" destOrd="0" presId="urn:microsoft.com/office/officeart/2008/layout/HalfCircleOrganizationChart"/>
    <dgm:cxn modelId="{FB4A0248-8FBC-4450-B515-1268EBD9B8BE}" type="presOf" srcId="{4C4F0632-01E9-4027-B77A-4D518E7292BC}" destId="{42FCFA4F-8415-4196-83D9-48957A96E320}" srcOrd="0" destOrd="0" presId="urn:microsoft.com/office/officeart/2008/layout/HalfCircleOrganizationChart"/>
    <dgm:cxn modelId="{9D3A3621-0AB4-4B6D-808A-EB5C1393F0BA}" type="presOf" srcId="{38AA2189-6087-4380-961F-FBBDF5B73C83}" destId="{14B9BF1B-5340-4D3C-8D81-97CDF79B67AC}" srcOrd="1" destOrd="0" presId="urn:microsoft.com/office/officeart/2008/layout/HalfCircleOrganizationChart"/>
    <dgm:cxn modelId="{FCE3C6ED-0D57-4A69-9E9F-22BF27B47181}" srcId="{38AA2189-6087-4380-961F-FBBDF5B73C83}" destId="{0C42617F-6EBD-4920-8B41-EE46A647B2F0}" srcOrd="0" destOrd="0" parTransId="{3EE47576-D7B4-4C45-B1C2-0D3AAE0F2CF1}" sibTransId="{E27FB635-CAD4-4DE5-A1F8-7A21C6129C06}"/>
    <dgm:cxn modelId="{76949C73-49CC-4786-87A9-325F3805BBA6}" srcId="{D61CB4D8-CBC9-40C5-BE49-8074922204D1}" destId="{163F21DE-0399-40E4-B5EA-972D1681D0CA}" srcOrd="0" destOrd="0" parTransId="{1491B38E-5F78-4109-B459-4E6EA49306B5}" sibTransId="{58ADEAF9-FF21-491E-93E1-BA3BE2ECF844}"/>
    <dgm:cxn modelId="{5F78C21E-189C-464B-9D91-8AEBA718332E}" srcId="{38AA2189-6087-4380-961F-FBBDF5B73C83}" destId="{CE588FA8-4EFD-40D0-B5A5-428B2B7FEB9D}" srcOrd="1" destOrd="0" parTransId="{25416F02-1FEA-4CD3-80C6-68F3CB9507F0}" sibTransId="{BBF57551-8424-42C1-A98D-99264558F3B2}"/>
    <dgm:cxn modelId="{4D1A0E85-E9C2-4E59-B3F8-3EB28C97476A}" srcId="{38AA2189-6087-4380-961F-FBBDF5B73C83}" destId="{597E1170-1FC8-46F0-B989-F409753200AF}" srcOrd="3" destOrd="0" parTransId="{8A7C8DA3-F5B9-42B7-85C7-A9E0D1D405D2}" sibTransId="{E7616D05-F232-426B-9FFB-0117065E9937}"/>
    <dgm:cxn modelId="{D0F57CC4-793C-4B70-B571-2EA4D54FD5FA}" type="presOf" srcId="{1AF2151E-CDCF-4BED-85F0-13D395042751}" destId="{8619DB66-8A73-41A1-BCD4-84C29FD5F5F5}" srcOrd="0" destOrd="0" presId="urn:microsoft.com/office/officeart/2008/layout/HalfCircleOrganizationChart"/>
    <dgm:cxn modelId="{C07DFA9C-62F5-4BD3-A325-E06726632224}" type="presOf" srcId="{005F4E63-EC64-4CB8-96AA-612BBA814E24}" destId="{DD1C68D9-1FC4-4C76-86E3-44889D455018}" srcOrd="0" destOrd="0" presId="urn:microsoft.com/office/officeart/2008/layout/HalfCircleOrganizationChart"/>
    <dgm:cxn modelId="{0F88D8DF-F079-4A02-8A6B-068D37C2CF3B}" type="presOf" srcId="{F61B1CD6-36D5-4861-8F94-9B68FFB3FAF5}" destId="{5760CA7C-7832-4026-A4A5-9791CDF834C7}" srcOrd="1" destOrd="0" presId="urn:microsoft.com/office/officeart/2008/layout/HalfCircleOrganizationChart"/>
    <dgm:cxn modelId="{583A5CFB-12FB-433A-81B9-4151F7A0E7CD}" type="presOf" srcId="{EA6ED64D-8ACF-4088-8E92-982D3DCF7DD4}" destId="{B824F0C6-786C-4723-9618-A5D68934DC78}" srcOrd="0" destOrd="0" presId="urn:microsoft.com/office/officeart/2008/layout/HalfCircleOrganizationChart"/>
    <dgm:cxn modelId="{EFF873C0-2AC1-4E73-92CF-5C1E3E3E0F04}" type="presOf" srcId="{597E1170-1FC8-46F0-B989-F409753200AF}" destId="{6480AE86-668E-4505-A941-CB863192DB19}" srcOrd="1" destOrd="0" presId="urn:microsoft.com/office/officeart/2008/layout/HalfCircleOrganizationChart"/>
    <dgm:cxn modelId="{C5CB791D-530F-4547-8D73-48ED1296EEBE}" srcId="{ABCBB695-2838-43DB-BEE8-8CBAA3BFC41E}" destId="{1AF2151E-CDCF-4BED-85F0-13D395042751}" srcOrd="1" destOrd="0" parTransId="{5C4FB31A-2FA5-436D-A1E5-FBAECFEFA0A3}" sibTransId="{36DEAC90-E0FB-442E-891E-4BEB7F54741C}"/>
    <dgm:cxn modelId="{90DE3115-F538-4708-87E3-313D6319FB7A}" type="presOf" srcId="{D61CB4D8-CBC9-40C5-BE49-8074922204D1}" destId="{EAB59BE3-116E-4A18-B25F-9391EAB8AD5D}" srcOrd="0" destOrd="0" presId="urn:microsoft.com/office/officeart/2008/layout/HalfCircleOrganizationChart"/>
    <dgm:cxn modelId="{253FD2EE-DA0F-445F-AD49-E9712DC0247F}" type="presOf" srcId="{F63A849C-5A19-4F71-8C2A-E37C8859DB5C}" destId="{A484B5D4-D37B-4AFA-8B43-080DA0B1DD40}" srcOrd="0" destOrd="0" presId="urn:microsoft.com/office/officeart/2008/layout/HalfCircleOrganizationChart"/>
    <dgm:cxn modelId="{FC417626-0B02-4253-8894-F69B575E9A13}" type="presOf" srcId="{ABCBB695-2838-43DB-BEE8-8CBAA3BFC41E}" destId="{15A90C39-728B-48AA-A886-B3653DFD408F}" srcOrd="0" destOrd="0" presId="urn:microsoft.com/office/officeart/2008/layout/HalfCircleOrganizationChart"/>
    <dgm:cxn modelId="{272CBF5A-314D-4F30-B61B-D76F298A6FFC}" srcId="{8669E3E0-0C15-4E0C-994E-CC6215B25B8C}" destId="{C580BFD4-D8DD-42C6-AAE4-0F9AC957A931}" srcOrd="0" destOrd="0" parTransId="{4C4F0632-01E9-4027-B77A-4D518E7292BC}" sibTransId="{89F5A0E8-447E-465E-8E94-E5FAAACAA68E}"/>
    <dgm:cxn modelId="{6F094024-E7E6-461D-AC9C-8C66679D5F6C}" type="presOf" srcId="{38AA2189-6087-4380-961F-FBBDF5B73C83}" destId="{BE453F73-AD01-4FBF-9352-3D0BB705953B}" srcOrd="0" destOrd="0" presId="urn:microsoft.com/office/officeart/2008/layout/HalfCircleOrganizationChart"/>
    <dgm:cxn modelId="{8E451E7E-43E5-40FB-BD06-4F299FF3D855}" type="presOf" srcId="{8A7C8DA3-F5B9-42B7-85C7-A9E0D1D405D2}" destId="{6F5ED2B5-A526-4967-87F6-DCD4CFFEA6EF}" srcOrd="0" destOrd="0" presId="urn:microsoft.com/office/officeart/2008/layout/HalfCircleOrganizationChart"/>
    <dgm:cxn modelId="{1CB9845A-E283-41FD-BDD4-AC69BAAEAB73}" srcId="{163F21DE-0399-40E4-B5EA-972D1681D0CA}" destId="{38AA2189-6087-4380-961F-FBBDF5B73C83}" srcOrd="1" destOrd="0" parTransId="{005F4E63-EC64-4CB8-96AA-612BBA814E24}" sibTransId="{4E837942-6CBE-4C2E-A6EC-00F39A2F320F}"/>
    <dgm:cxn modelId="{1A2DDE12-3D6F-46FD-A7D5-3ED5936AC458}" srcId="{ABCBB695-2838-43DB-BEE8-8CBAA3BFC41E}" destId="{6F0671DD-7484-4434-8C30-5E5904CB4760}" srcOrd="2" destOrd="0" parTransId="{E5E5236A-EC38-4D60-AC01-E9FA6BB03A0F}" sibTransId="{931682A1-475C-420E-9A04-3B55007D0CF8}"/>
    <dgm:cxn modelId="{C9365146-17DC-4145-83D5-B7A2EA66590B}" type="presOf" srcId="{1A8F64E7-FAD8-4BF5-97C5-F6EFDBF49AEC}" destId="{5E36C53E-393B-440A-BE09-597F13FE9D99}" srcOrd="0" destOrd="0" presId="urn:microsoft.com/office/officeart/2008/layout/HalfCircleOrganizationChart"/>
    <dgm:cxn modelId="{9E854088-4DCA-4529-81E2-F77638C99CF2}" type="presOf" srcId="{6F0671DD-7484-4434-8C30-5E5904CB4760}" destId="{0B7497EE-E63F-4555-9AE5-3940F1721F64}" srcOrd="1" destOrd="0" presId="urn:microsoft.com/office/officeart/2008/layout/HalfCircleOrganizationChart"/>
    <dgm:cxn modelId="{7F7637CD-492F-452D-96B1-D5E3F0283BC4}" type="presOf" srcId="{ABCBB695-2838-43DB-BEE8-8CBAA3BFC41E}" destId="{E1F94E76-3EE1-42FE-99A9-5A495CF1C8F4}" srcOrd="1" destOrd="0" presId="urn:microsoft.com/office/officeart/2008/layout/HalfCircleOrganizationChart"/>
    <dgm:cxn modelId="{9F90E019-92BD-4716-9B56-68282DEA4740}" srcId="{ABCBB695-2838-43DB-BEE8-8CBAA3BFC41E}" destId="{0942E750-4B60-4924-B6AD-5AE3B321C02F}" srcOrd="0" destOrd="0" parTransId="{79B204DE-EB34-4AD6-9010-E86D73A4F0B3}" sibTransId="{E7B5643F-F93C-4B27-9C82-C063F832F067}"/>
    <dgm:cxn modelId="{C755D22F-F4F7-406D-BF72-106F166B3B40}" type="presOf" srcId="{6F0671DD-7484-4434-8C30-5E5904CB4760}" destId="{3717F3BD-F728-4C9D-A168-6E690A3A02F2}" srcOrd="0" destOrd="0" presId="urn:microsoft.com/office/officeart/2008/layout/HalfCircleOrganizationChart"/>
    <dgm:cxn modelId="{70609313-5D63-4E82-94A8-9B3D41ABD3AD}" type="presOf" srcId="{E5E5236A-EC38-4D60-AC01-E9FA6BB03A0F}" destId="{10CE8BE4-6B4D-4AB3-837C-2D5B1F3E71F1}" srcOrd="0" destOrd="0" presId="urn:microsoft.com/office/officeart/2008/layout/HalfCircleOrganizationChart"/>
    <dgm:cxn modelId="{BE0576C8-E1F3-4054-919D-7800F72EC7F9}" type="presOf" srcId="{163F21DE-0399-40E4-B5EA-972D1681D0CA}" destId="{7150B584-E601-4074-8299-06F0688716C0}" srcOrd="0" destOrd="0" presId="urn:microsoft.com/office/officeart/2008/layout/HalfCircleOrganizationChart"/>
    <dgm:cxn modelId="{6E44BEB0-1F6C-4678-BD2C-5E2ACA7F0E01}" type="presOf" srcId="{0C42617F-6EBD-4920-8B41-EE46A647B2F0}" destId="{175CE725-00EB-49F9-8E14-57A670F78AB8}" srcOrd="0" destOrd="0" presId="urn:microsoft.com/office/officeart/2008/layout/HalfCircleOrganizationChart"/>
    <dgm:cxn modelId="{50AA9FBD-DD36-451A-AC23-AB5AD7B46C4D}" srcId="{8669E3E0-0C15-4E0C-994E-CC6215B25B8C}" destId="{1A8F64E7-FAD8-4BF5-97C5-F6EFDBF49AEC}" srcOrd="1" destOrd="0" parTransId="{F63A849C-5A19-4F71-8C2A-E37C8859DB5C}" sibTransId="{06B2FD7A-9CA1-433A-9B44-A0D7847D1330}"/>
    <dgm:cxn modelId="{26F2AD86-49EE-4A64-96EC-51C13CF49288}" type="presOf" srcId="{5C4FB31A-2FA5-436D-A1E5-FBAECFEFA0A3}" destId="{C5CA4B73-5121-4B3B-8330-DC1F1C5BB1FA}" srcOrd="0" destOrd="0" presId="urn:microsoft.com/office/officeart/2008/layout/HalfCircleOrganizationChart"/>
    <dgm:cxn modelId="{BDCE1CC1-3E79-4296-A10B-883184EAE3AF}" type="presOf" srcId="{597E1170-1FC8-46F0-B989-F409753200AF}" destId="{2D046E01-60F7-429E-BA0C-671280F17A3B}" srcOrd="0" destOrd="0" presId="urn:microsoft.com/office/officeart/2008/layout/HalfCircleOrganizationChart"/>
    <dgm:cxn modelId="{F5F13BBA-3338-4792-AFD8-891E182A5A23}" type="presOf" srcId="{F61B1CD6-36D5-4861-8F94-9B68FFB3FAF5}" destId="{2E88E258-204A-4366-9765-0D417C08DFBC}" srcOrd="0" destOrd="0" presId="urn:microsoft.com/office/officeart/2008/layout/HalfCircleOrganizationChart"/>
    <dgm:cxn modelId="{5E177860-FBEA-4A20-A701-6417A3E196E8}" srcId="{163F21DE-0399-40E4-B5EA-972D1681D0CA}" destId="{8669E3E0-0C15-4E0C-994E-CC6215B25B8C}" srcOrd="2" destOrd="0" parTransId="{2E8A6EC9-EC2B-4979-BA7E-60189725F9DB}" sibTransId="{79DC25B9-0A0B-4DE6-8C0F-7A6FC9D7B7C3}"/>
    <dgm:cxn modelId="{6BEDE0E8-DE03-4ADB-99CE-889F328DAF2D}" type="presOf" srcId="{1A8F64E7-FAD8-4BF5-97C5-F6EFDBF49AEC}" destId="{8997589A-0F46-4397-9EF5-602B90FFDBED}" srcOrd="1" destOrd="0" presId="urn:microsoft.com/office/officeart/2008/layout/HalfCircleOrganizationChart"/>
    <dgm:cxn modelId="{600FA587-6E73-4166-8A56-44F6A9960C96}" srcId="{38AA2189-6087-4380-961F-FBBDF5B73C83}" destId="{0B1D95D5-CD85-4E53-9810-7765011B00C3}" srcOrd="2" destOrd="0" parTransId="{75779ED3-AE03-4C32-8938-8C094B3568A5}" sibTransId="{ACF8BAAA-94AE-4B8A-9967-6AD862B18050}"/>
    <dgm:cxn modelId="{BF9AB41B-1ECA-4FAD-8964-6C853FF75C47}" type="presOf" srcId="{0942E750-4B60-4924-B6AD-5AE3B321C02F}" destId="{4A246B57-E8B3-457E-871B-1081660FC07E}" srcOrd="0" destOrd="0" presId="urn:microsoft.com/office/officeart/2008/layout/HalfCircleOrganizationChart"/>
    <dgm:cxn modelId="{F21BEFB4-2501-4866-8298-5668F73E1B93}" type="presOf" srcId="{79B204DE-EB34-4AD6-9010-E86D73A4F0B3}" destId="{009AF9BB-0863-4BE6-8EA2-613505086507}" srcOrd="0" destOrd="0" presId="urn:microsoft.com/office/officeart/2008/layout/HalfCircleOrganizationChart"/>
    <dgm:cxn modelId="{176A2FB9-5918-4F26-9D5E-1D18C372DF71}" type="presOf" srcId="{8669E3E0-0C15-4E0C-994E-CC6215B25B8C}" destId="{453E9EE1-CEE3-42AE-847C-E74D8314E1FD}" srcOrd="1" destOrd="0" presId="urn:microsoft.com/office/officeart/2008/layout/HalfCircleOrganizationChart"/>
    <dgm:cxn modelId="{D74C116F-8F4A-41BA-A72A-3B0E5C9CE28D}" type="presOf" srcId="{0942E750-4B60-4924-B6AD-5AE3B321C02F}" destId="{92B63014-32C3-4F3C-B3E2-A1BD8ECC0AD6}" srcOrd="1" destOrd="0" presId="urn:microsoft.com/office/officeart/2008/layout/HalfCircleOrganizationChart"/>
    <dgm:cxn modelId="{6A9AE321-7C29-4C0B-9236-09D7FE8C4F15}" type="presOf" srcId="{C580BFD4-D8DD-42C6-AAE4-0F9AC957A931}" destId="{B0B51D73-A237-40D8-920E-C071517655D3}" srcOrd="0" destOrd="0" presId="urn:microsoft.com/office/officeart/2008/layout/HalfCircleOrganizationChart"/>
    <dgm:cxn modelId="{15C31FC7-87F7-416C-AF74-558E8689D0D7}" type="presOf" srcId="{25416F02-1FEA-4CD3-80C6-68F3CB9507F0}" destId="{EC847457-8E14-4CA3-ACD2-ABD59736D5ED}" srcOrd="0" destOrd="0" presId="urn:microsoft.com/office/officeart/2008/layout/HalfCircleOrganizationChart"/>
    <dgm:cxn modelId="{476FE984-3EA5-4CB4-BFEC-74963AC13D5C}" type="presOf" srcId="{1AF2151E-CDCF-4BED-85F0-13D395042751}" destId="{E6E0A052-558E-4536-AAC2-EAEC51C6E4EA}" srcOrd="1" destOrd="0" presId="urn:microsoft.com/office/officeart/2008/layout/HalfCircleOrganizationChart"/>
    <dgm:cxn modelId="{29108789-25B3-4FAF-88CF-324E616470B9}" type="presOf" srcId="{0C42617F-6EBD-4920-8B41-EE46A647B2F0}" destId="{FAEBF53F-0E54-412F-B158-4ECBB72766E6}" srcOrd="1" destOrd="0" presId="urn:microsoft.com/office/officeart/2008/layout/HalfCircleOrganizationChart"/>
    <dgm:cxn modelId="{67B499F0-7EE6-4805-A323-0EF20D2368DE}" type="presParOf" srcId="{EAB59BE3-116E-4A18-B25F-9391EAB8AD5D}" destId="{49C06303-334D-472C-B3BB-195527549078}" srcOrd="0" destOrd="0" presId="urn:microsoft.com/office/officeart/2008/layout/HalfCircleOrganizationChart"/>
    <dgm:cxn modelId="{2F067844-4A64-4059-BF82-4BB1E1A6B90D}" type="presParOf" srcId="{49C06303-334D-472C-B3BB-195527549078}" destId="{71C81F99-CA1D-4B65-8E2F-0A1B0962A578}" srcOrd="0" destOrd="0" presId="urn:microsoft.com/office/officeart/2008/layout/HalfCircleOrganizationChart"/>
    <dgm:cxn modelId="{B128A6D3-7531-494E-A32B-2B2807AC122C}" type="presParOf" srcId="{71C81F99-CA1D-4B65-8E2F-0A1B0962A578}" destId="{7150B584-E601-4074-8299-06F0688716C0}" srcOrd="0" destOrd="0" presId="urn:microsoft.com/office/officeart/2008/layout/HalfCircleOrganizationChart"/>
    <dgm:cxn modelId="{07AF602C-B394-4268-A065-6098DA3C5B12}" type="presParOf" srcId="{71C81F99-CA1D-4B65-8E2F-0A1B0962A578}" destId="{6B683FBF-3221-48B4-A273-62BE040073E3}" srcOrd="1" destOrd="0" presId="urn:microsoft.com/office/officeart/2008/layout/HalfCircleOrganizationChart"/>
    <dgm:cxn modelId="{F1021868-4507-4336-B70F-F06B42F55D29}" type="presParOf" srcId="{71C81F99-CA1D-4B65-8E2F-0A1B0962A578}" destId="{ABD38F57-B82D-47C9-9DAB-D7F3CBE0D483}" srcOrd="2" destOrd="0" presId="urn:microsoft.com/office/officeart/2008/layout/HalfCircleOrganizationChart"/>
    <dgm:cxn modelId="{2558AD77-E0B7-4487-8814-93DD5C110DCC}" type="presParOf" srcId="{71C81F99-CA1D-4B65-8E2F-0A1B0962A578}" destId="{F4DD3908-DBA4-4928-B84C-B7A87C819228}" srcOrd="3" destOrd="0" presId="urn:microsoft.com/office/officeart/2008/layout/HalfCircleOrganizationChart"/>
    <dgm:cxn modelId="{E0634008-E604-4825-88FC-236415CE6A37}" type="presParOf" srcId="{49C06303-334D-472C-B3BB-195527549078}" destId="{472DF93D-B44B-463C-ADE4-7C0D78607AD9}" srcOrd="1" destOrd="0" presId="urn:microsoft.com/office/officeart/2008/layout/HalfCircleOrganizationChart"/>
    <dgm:cxn modelId="{1C76F43E-5690-4200-B37C-32F535CAA8D1}" type="presParOf" srcId="{472DF93D-B44B-463C-ADE4-7C0D78607AD9}" destId="{B824F0C6-786C-4723-9618-A5D68934DC78}" srcOrd="0" destOrd="0" presId="urn:microsoft.com/office/officeart/2008/layout/HalfCircleOrganizationChart"/>
    <dgm:cxn modelId="{216787D2-2533-4B72-8198-90E36267138B}" type="presParOf" srcId="{472DF93D-B44B-463C-ADE4-7C0D78607AD9}" destId="{25D53CDE-7695-4AC8-A540-932615055086}" srcOrd="1" destOrd="0" presId="urn:microsoft.com/office/officeart/2008/layout/HalfCircleOrganizationChart"/>
    <dgm:cxn modelId="{587D2029-E0A2-416B-ACB1-33A8A4294100}" type="presParOf" srcId="{25D53CDE-7695-4AC8-A540-932615055086}" destId="{073C9DAE-917E-4298-9ECF-073D46261D60}" srcOrd="0" destOrd="0" presId="urn:microsoft.com/office/officeart/2008/layout/HalfCircleOrganizationChart"/>
    <dgm:cxn modelId="{63F08215-BD27-44ED-922F-795F4C14F92F}" type="presParOf" srcId="{073C9DAE-917E-4298-9ECF-073D46261D60}" destId="{15A90C39-728B-48AA-A886-B3653DFD408F}" srcOrd="0" destOrd="0" presId="urn:microsoft.com/office/officeart/2008/layout/HalfCircleOrganizationChart"/>
    <dgm:cxn modelId="{AB661027-06DF-4BB3-B402-8961EC324999}" type="presParOf" srcId="{073C9DAE-917E-4298-9ECF-073D46261D60}" destId="{04A363F4-8438-45C6-87FB-9E8ADF7F3D41}" srcOrd="1" destOrd="0" presId="urn:microsoft.com/office/officeart/2008/layout/HalfCircleOrganizationChart"/>
    <dgm:cxn modelId="{B47BAD58-24E5-471A-B0EC-359816E9FB05}" type="presParOf" srcId="{073C9DAE-917E-4298-9ECF-073D46261D60}" destId="{7DE566FA-2E71-4419-AA67-66E37A16CE7B}" srcOrd="2" destOrd="0" presId="urn:microsoft.com/office/officeart/2008/layout/HalfCircleOrganizationChart"/>
    <dgm:cxn modelId="{E3B2B86D-EE64-404C-AB21-3248A199B263}" type="presParOf" srcId="{073C9DAE-917E-4298-9ECF-073D46261D60}" destId="{E1F94E76-3EE1-42FE-99A9-5A495CF1C8F4}" srcOrd="3" destOrd="0" presId="urn:microsoft.com/office/officeart/2008/layout/HalfCircleOrganizationChart"/>
    <dgm:cxn modelId="{215107CB-A9BC-4E26-BAE2-0BFE22CA4D62}" type="presParOf" srcId="{25D53CDE-7695-4AC8-A540-932615055086}" destId="{E1E9BDDF-BA88-476A-B9F0-F2E9043C12EC}" srcOrd="1" destOrd="0" presId="urn:microsoft.com/office/officeart/2008/layout/HalfCircleOrganizationChart"/>
    <dgm:cxn modelId="{6D1BE436-4611-49D6-B7B6-E86A0676B2D7}" type="presParOf" srcId="{E1E9BDDF-BA88-476A-B9F0-F2E9043C12EC}" destId="{009AF9BB-0863-4BE6-8EA2-613505086507}" srcOrd="0" destOrd="0" presId="urn:microsoft.com/office/officeart/2008/layout/HalfCircleOrganizationChart"/>
    <dgm:cxn modelId="{F0237B68-32B0-4CAC-BA91-996F3404DDB8}" type="presParOf" srcId="{E1E9BDDF-BA88-476A-B9F0-F2E9043C12EC}" destId="{FE346802-826E-4B28-9B14-F7BA83CEEC22}" srcOrd="1" destOrd="0" presId="urn:microsoft.com/office/officeart/2008/layout/HalfCircleOrganizationChart"/>
    <dgm:cxn modelId="{FFE13808-4D57-48B2-BD7F-9ECD3129A63E}" type="presParOf" srcId="{FE346802-826E-4B28-9B14-F7BA83CEEC22}" destId="{0BE29E28-8A7A-4F9E-A838-18B92EBA80DB}" srcOrd="0" destOrd="0" presId="urn:microsoft.com/office/officeart/2008/layout/HalfCircleOrganizationChart"/>
    <dgm:cxn modelId="{E1DA838D-FA39-4E58-ABDD-F34B6C2B49BC}" type="presParOf" srcId="{0BE29E28-8A7A-4F9E-A838-18B92EBA80DB}" destId="{4A246B57-E8B3-457E-871B-1081660FC07E}" srcOrd="0" destOrd="0" presId="urn:microsoft.com/office/officeart/2008/layout/HalfCircleOrganizationChart"/>
    <dgm:cxn modelId="{3618ABB1-1ED6-498C-B35A-46DAA290E329}" type="presParOf" srcId="{0BE29E28-8A7A-4F9E-A838-18B92EBA80DB}" destId="{8175C8D7-2F1D-4D18-A35A-9AA177011193}" srcOrd="1" destOrd="0" presId="urn:microsoft.com/office/officeart/2008/layout/HalfCircleOrganizationChart"/>
    <dgm:cxn modelId="{6F7D26B9-6535-4C6F-BE18-9536D2ADB1B9}" type="presParOf" srcId="{0BE29E28-8A7A-4F9E-A838-18B92EBA80DB}" destId="{E7F4D635-8D69-4781-9009-C72B62039BC2}" srcOrd="2" destOrd="0" presId="urn:microsoft.com/office/officeart/2008/layout/HalfCircleOrganizationChart"/>
    <dgm:cxn modelId="{DDA25A34-FBFD-4DE8-88AD-624F8555DBE6}" type="presParOf" srcId="{0BE29E28-8A7A-4F9E-A838-18B92EBA80DB}" destId="{92B63014-32C3-4F3C-B3E2-A1BD8ECC0AD6}" srcOrd="3" destOrd="0" presId="urn:microsoft.com/office/officeart/2008/layout/HalfCircleOrganizationChart"/>
    <dgm:cxn modelId="{844549C3-0ACB-45EC-9AAA-ADCDC3C21A19}" type="presParOf" srcId="{FE346802-826E-4B28-9B14-F7BA83CEEC22}" destId="{9680C217-722C-4AAE-BCA2-2484B00D9E7A}" srcOrd="1" destOrd="0" presId="urn:microsoft.com/office/officeart/2008/layout/HalfCircleOrganizationChart"/>
    <dgm:cxn modelId="{20008007-D2D7-4391-A0EF-F1409360ABED}" type="presParOf" srcId="{FE346802-826E-4B28-9B14-F7BA83CEEC22}" destId="{96DD3D59-15B8-4120-A1E9-A249614231BA}" srcOrd="2" destOrd="0" presId="urn:microsoft.com/office/officeart/2008/layout/HalfCircleOrganizationChart"/>
    <dgm:cxn modelId="{20544595-526D-4F2E-928D-65FAE699BEB7}" type="presParOf" srcId="{E1E9BDDF-BA88-476A-B9F0-F2E9043C12EC}" destId="{C5CA4B73-5121-4B3B-8330-DC1F1C5BB1FA}" srcOrd="2" destOrd="0" presId="urn:microsoft.com/office/officeart/2008/layout/HalfCircleOrganizationChart"/>
    <dgm:cxn modelId="{0EFFBE7B-F820-4ADC-853F-E8A4F4F0E536}" type="presParOf" srcId="{E1E9BDDF-BA88-476A-B9F0-F2E9043C12EC}" destId="{86AAF23A-D42A-4A0C-8442-27FCA1B017DD}" srcOrd="3" destOrd="0" presId="urn:microsoft.com/office/officeart/2008/layout/HalfCircleOrganizationChart"/>
    <dgm:cxn modelId="{4A941A0C-D804-4718-9E83-B0E9A7177CCC}" type="presParOf" srcId="{86AAF23A-D42A-4A0C-8442-27FCA1B017DD}" destId="{9140D14F-4C54-4884-AF45-26A547AD67C3}" srcOrd="0" destOrd="0" presId="urn:microsoft.com/office/officeart/2008/layout/HalfCircleOrganizationChart"/>
    <dgm:cxn modelId="{6A4E1A90-E8B9-4E4D-988B-9C5D3364ADF8}" type="presParOf" srcId="{9140D14F-4C54-4884-AF45-26A547AD67C3}" destId="{8619DB66-8A73-41A1-BCD4-84C29FD5F5F5}" srcOrd="0" destOrd="0" presId="urn:microsoft.com/office/officeart/2008/layout/HalfCircleOrganizationChart"/>
    <dgm:cxn modelId="{4F782075-7409-4529-819B-F88709888728}" type="presParOf" srcId="{9140D14F-4C54-4884-AF45-26A547AD67C3}" destId="{35044A90-889D-4748-B074-23D29805C81A}" srcOrd="1" destOrd="0" presId="urn:microsoft.com/office/officeart/2008/layout/HalfCircleOrganizationChart"/>
    <dgm:cxn modelId="{DF279D2E-41AE-4CD4-A601-49B487AEBD1A}" type="presParOf" srcId="{9140D14F-4C54-4884-AF45-26A547AD67C3}" destId="{49B7B12C-F5BC-4BB9-8A09-FBA5DCFD3D25}" srcOrd="2" destOrd="0" presId="urn:microsoft.com/office/officeart/2008/layout/HalfCircleOrganizationChart"/>
    <dgm:cxn modelId="{5FEE40EA-FCD2-4D3B-A850-8B5B11F3F957}" type="presParOf" srcId="{9140D14F-4C54-4884-AF45-26A547AD67C3}" destId="{E6E0A052-558E-4536-AAC2-EAEC51C6E4EA}" srcOrd="3" destOrd="0" presId="urn:microsoft.com/office/officeart/2008/layout/HalfCircleOrganizationChart"/>
    <dgm:cxn modelId="{3CD88EE9-494B-420C-AE9A-CA4783F6778D}" type="presParOf" srcId="{86AAF23A-D42A-4A0C-8442-27FCA1B017DD}" destId="{D4BDD315-1E67-421B-8DE7-C850010A3159}" srcOrd="1" destOrd="0" presId="urn:microsoft.com/office/officeart/2008/layout/HalfCircleOrganizationChart"/>
    <dgm:cxn modelId="{CF7C39C3-EFE1-4352-9CDA-305F2FA6955C}" type="presParOf" srcId="{86AAF23A-D42A-4A0C-8442-27FCA1B017DD}" destId="{83163A2B-5D5A-4855-8CCF-032AA261FC8D}" srcOrd="2" destOrd="0" presId="urn:microsoft.com/office/officeart/2008/layout/HalfCircleOrganizationChart"/>
    <dgm:cxn modelId="{465C51EE-CD36-436D-AA90-5DF5EB0BA1EC}" type="presParOf" srcId="{E1E9BDDF-BA88-476A-B9F0-F2E9043C12EC}" destId="{10CE8BE4-6B4D-4AB3-837C-2D5B1F3E71F1}" srcOrd="4" destOrd="0" presId="urn:microsoft.com/office/officeart/2008/layout/HalfCircleOrganizationChart"/>
    <dgm:cxn modelId="{6E5CF8B1-5237-4E75-8159-629C9CAC553B}" type="presParOf" srcId="{E1E9BDDF-BA88-476A-B9F0-F2E9043C12EC}" destId="{89201AB7-9EF8-4357-B994-FC4CFDF28A46}" srcOrd="5" destOrd="0" presId="urn:microsoft.com/office/officeart/2008/layout/HalfCircleOrganizationChart"/>
    <dgm:cxn modelId="{04940185-C0D7-48EE-9DD3-B10D3986E11A}" type="presParOf" srcId="{89201AB7-9EF8-4357-B994-FC4CFDF28A46}" destId="{758B5F76-3618-4C00-ACBA-E4064D1AB891}" srcOrd="0" destOrd="0" presId="urn:microsoft.com/office/officeart/2008/layout/HalfCircleOrganizationChart"/>
    <dgm:cxn modelId="{6ADE39E8-0829-47F4-8673-0E4B4E78C83A}" type="presParOf" srcId="{758B5F76-3618-4C00-ACBA-E4064D1AB891}" destId="{3717F3BD-F728-4C9D-A168-6E690A3A02F2}" srcOrd="0" destOrd="0" presId="urn:microsoft.com/office/officeart/2008/layout/HalfCircleOrganizationChart"/>
    <dgm:cxn modelId="{0CEDBA90-7F45-49F9-A815-E2CE7081BB99}" type="presParOf" srcId="{758B5F76-3618-4C00-ACBA-E4064D1AB891}" destId="{75E7C5E3-A752-4E5A-BFCB-DB591DB62BA5}" srcOrd="1" destOrd="0" presId="urn:microsoft.com/office/officeart/2008/layout/HalfCircleOrganizationChart"/>
    <dgm:cxn modelId="{75175027-F7D9-4F94-AAE5-78770B47EC26}" type="presParOf" srcId="{758B5F76-3618-4C00-ACBA-E4064D1AB891}" destId="{C6C76E28-CC39-49B9-9DBA-D4D37F7234E2}" srcOrd="2" destOrd="0" presId="urn:microsoft.com/office/officeart/2008/layout/HalfCircleOrganizationChart"/>
    <dgm:cxn modelId="{350B667D-B0E2-45E8-9308-A199EF567E33}" type="presParOf" srcId="{758B5F76-3618-4C00-ACBA-E4064D1AB891}" destId="{0B7497EE-E63F-4555-9AE5-3940F1721F64}" srcOrd="3" destOrd="0" presId="urn:microsoft.com/office/officeart/2008/layout/HalfCircleOrganizationChart"/>
    <dgm:cxn modelId="{F4BF0CD5-046B-4E1E-BA87-EEF6A7B8B495}" type="presParOf" srcId="{89201AB7-9EF8-4357-B994-FC4CFDF28A46}" destId="{7975649F-E792-4CDC-BB0F-CD58DBEF44AB}" srcOrd="1" destOrd="0" presId="urn:microsoft.com/office/officeart/2008/layout/HalfCircleOrganizationChart"/>
    <dgm:cxn modelId="{50B418B7-B264-4776-9675-0B6439C507F2}" type="presParOf" srcId="{89201AB7-9EF8-4357-B994-FC4CFDF28A46}" destId="{0F8A9E22-A359-4186-B590-C92CB41D2EAA}" srcOrd="2" destOrd="0" presId="urn:microsoft.com/office/officeart/2008/layout/HalfCircleOrganizationChart"/>
    <dgm:cxn modelId="{E766E1EC-A763-4C27-A509-FD83B1372B15}" type="presParOf" srcId="{25D53CDE-7695-4AC8-A540-932615055086}" destId="{38BD0942-9A2B-4413-869C-DD0A3424191E}" srcOrd="2" destOrd="0" presId="urn:microsoft.com/office/officeart/2008/layout/HalfCircleOrganizationChart"/>
    <dgm:cxn modelId="{69C20F9F-B266-4E42-8441-2B2D49526EA6}" type="presParOf" srcId="{472DF93D-B44B-463C-ADE4-7C0D78607AD9}" destId="{DD1C68D9-1FC4-4C76-86E3-44889D455018}" srcOrd="2" destOrd="0" presId="urn:microsoft.com/office/officeart/2008/layout/HalfCircleOrganizationChart"/>
    <dgm:cxn modelId="{BF18CB0F-0016-49BC-80FC-6BA415C34A3A}" type="presParOf" srcId="{472DF93D-B44B-463C-ADE4-7C0D78607AD9}" destId="{10D8D430-995A-4BD0-AE0D-19E2BAA3E1B5}" srcOrd="3" destOrd="0" presId="urn:microsoft.com/office/officeart/2008/layout/HalfCircleOrganizationChart"/>
    <dgm:cxn modelId="{402AE915-BE38-4F9A-9FE2-B293A9E5AAF3}" type="presParOf" srcId="{10D8D430-995A-4BD0-AE0D-19E2BAA3E1B5}" destId="{77803FBD-8A18-418D-89F0-6F3586F705B8}" srcOrd="0" destOrd="0" presId="urn:microsoft.com/office/officeart/2008/layout/HalfCircleOrganizationChart"/>
    <dgm:cxn modelId="{E58DD94A-9519-43A5-A881-E08FA9C00613}" type="presParOf" srcId="{77803FBD-8A18-418D-89F0-6F3586F705B8}" destId="{BE453F73-AD01-4FBF-9352-3D0BB705953B}" srcOrd="0" destOrd="0" presId="urn:microsoft.com/office/officeart/2008/layout/HalfCircleOrganizationChart"/>
    <dgm:cxn modelId="{EDFEFA7A-BE7D-4257-B101-81152E977B3F}" type="presParOf" srcId="{77803FBD-8A18-418D-89F0-6F3586F705B8}" destId="{0A6F6890-8637-42D8-93D5-1CAE9ACE3E29}" srcOrd="1" destOrd="0" presId="urn:microsoft.com/office/officeart/2008/layout/HalfCircleOrganizationChart"/>
    <dgm:cxn modelId="{850FF5F7-47C0-4623-8FED-208878669385}" type="presParOf" srcId="{77803FBD-8A18-418D-89F0-6F3586F705B8}" destId="{34444C60-47B2-4CBD-80EE-4D21D89A783D}" srcOrd="2" destOrd="0" presId="urn:microsoft.com/office/officeart/2008/layout/HalfCircleOrganizationChart"/>
    <dgm:cxn modelId="{BC286845-5A8D-42A0-B211-F58D3ABF6D03}" type="presParOf" srcId="{77803FBD-8A18-418D-89F0-6F3586F705B8}" destId="{14B9BF1B-5340-4D3C-8D81-97CDF79B67AC}" srcOrd="3" destOrd="0" presId="urn:microsoft.com/office/officeart/2008/layout/HalfCircleOrganizationChart"/>
    <dgm:cxn modelId="{ACBF5E19-4E8F-4065-B9AF-640C72F7E3E9}" type="presParOf" srcId="{10D8D430-995A-4BD0-AE0D-19E2BAA3E1B5}" destId="{1608524C-B772-4723-88DB-A7D56AA1F094}" srcOrd="1" destOrd="0" presId="urn:microsoft.com/office/officeart/2008/layout/HalfCircleOrganizationChart"/>
    <dgm:cxn modelId="{B311339E-855A-43CC-8F83-E085E198210D}" type="presParOf" srcId="{1608524C-B772-4723-88DB-A7D56AA1F094}" destId="{D1EC13D2-F1BA-4CA3-A65B-87F9CBA6E307}" srcOrd="0" destOrd="0" presId="urn:microsoft.com/office/officeart/2008/layout/HalfCircleOrganizationChart"/>
    <dgm:cxn modelId="{B0551DD5-99AF-4430-91F7-7654D115634F}" type="presParOf" srcId="{1608524C-B772-4723-88DB-A7D56AA1F094}" destId="{6A72860C-C2F4-4B2B-9B01-3B850A8C4EB9}" srcOrd="1" destOrd="0" presId="urn:microsoft.com/office/officeart/2008/layout/HalfCircleOrganizationChart"/>
    <dgm:cxn modelId="{8DA4DAFF-E973-4CA0-95F2-219092E7C851}" type="presParOf" srcId="{6A72860C-C2F4-4B2B-9B01-3B850A8C4EB9}" destId="{0A606672-4AEA-4B65-BE2B-D983E8EF4FB8}" srcOrd="0" destOrd="0" presId="urn:microsoft.com/office/officeart/2008/layout/HalfCircleOrganizationChart"/>
    <dgm:cxn modelId="{C519965B-BAF6-4113-AAF8-279C8D5587AA}" type="presParOf" srcId="{0A606672-4AEA-4B65-BE2B-D983E8EF4FB8}" destId="{175CE725-00EB-49F9-8E14-57A670F78AB8}" srcOrd="0" destOrd="0" presId="urn:microsoft.com/office/officeart/2008/layout/HalfCircleOrganizationChart"/>
    <dgm:cxn modelId="{861FD143-F3F9-42F3-BA71-9BD480ED2DAD}" type="presParOf" srcId="{0A606672-4AEA-4B65-BE2B-D983E8EF4FB8}" destId="{83877C1B-8814-4FB7-A027-D8838CA24100}" srcOrd="1" destOrd="0" presId="urn:microsoft.com/office/officeart/2008/layout/HalfCircleOrganizationChart"/>
    <dgm:cxn modelId="{591D9875-CCC0-45CA-98AB-E0D73F81CC83}" type="presParOf" srcId="{0A606672-4AEA-4B65-BE2B-D983E8EF4FB8}" destId="{0AE5BE6C-F819-4A62-8833-A0E4908927A6}" srcOrd="2" destOrd="0" presId="urn:microsoft.com/office/officeart/2008/layout/HalfCircleOrganizationChart"/>
    <dgm:cxn modelId="{37A8C283-3CA8-419B-AE2C-2355FADA9C5A}" type="presParOf" srcId="{0A606672-4AEA-4B65-BE2B-D983E8EF4FB8}" destId="{FAEBF53F-0E54-412F-B158-4ECBB72766E6}" srcOrd="3" destOrd="0" presId="urn:microsoft.com/office/officeart/2008/layout/HalfCircleOrganizationChart"/>
    <dgm:cxn modelId="{3D4AAC69-1F8D-496B-B9AB-4F0D106D5F36}" type="presParOf" srcId="{6A72860C-C2F4-4B2B-9B01-3B850A8C4EB9}" destId="{39FE5BEA-3A07-48E8-B5BD-4D34EC099561}" srcOrd="1" destOrd="0" presId="urn:microsoft.com/office/officeart/2008/layout/HalfCircleOrganizationChart"/>
    <dgm:cxn modelId="{01854E32-8920-4B65-B418-697833CAF7D1}" type="presParOf" srcId="{6A72860C-C2F4-4B2B-9B01-3B850A8C4EB9}" destId="{29918DC1-22FC-479A-A90C-1D0C4342EE33}" srcOrd="2" destOrd="0" presId="urn:microsoft.com/office/officeart/2008/layout/HalfCircleOrganizationChart"/>
    <dgm:cxn modelId="{09636F8A-A4AB-4B1B-97F4-6F94CBCB0A92}" type="presParOf" srcId="{1608524C-B772-4723-88DB-A7D56AA1F094}" destId="{EC847457-8E14-4CA3-ACD2-ABD59736D5ED}" srcOrd="2" destOrd="0" presId="urn:microsoft.com/office/officeart/2008/layout/HalfCircleOrganizationChart"/>
    <dgm:cxn modelId="{7A2B5F96-3E41-40A5-9A87-462C823264CF}" type="presParOf" srcId="{1608524C-B772-4723-88DB-A7D56AA1F094}" destId="{FD150294-34BF-46C1-9F31-CEAC5A3B9F8C}" srcOrd="3" destOrd="0" presId="urn:microsoft.com/office/officeart/2008/layout/HalfCircleOrganizationChart"/>
    <dgm:cxn modelId="{F78AE508-4684-4A23-995E-099B20D91A20}" type="presParOf" srcId="{FD150294-34BF-46C1-9F31-CEAC5A3B9F8C}" destId="{62699E9B-CFE7-4487-9956-0058282312CD}" srcOrd="0" destOrd="0" presId="urn:microsoft.com/office/officeart/2008/layout/HalfCircleOrganizationChart"/>
    <dgm:cxn modelId="{F5AF243B-6665-46F8-AAAE-39E244427BF6}" type="presParOf" srcId="{62699E9B-CFE7-4487-9956-0058282312CD}" destId="{E2346919-1549-405A-8613-5DF5F6A04E63}" srcOrd="0" destOrd="0" presId="urn:microsoft.com/office/officeart/2008/layout/HalfCircleOrganizationChart"/>
    <dgm:cxn modelId="{E30E84B5-B1FE-4CE2-874E-3D5F94F529CF}" type="presParOf" srcId="{62699E9B-CFE7-4487-9956-0058282312CD}" destId="{F890CB07-4975-4FB1-B6C0-828C16D90D63}" srcOrd="1" destOrd="0" presId="urn:microsoft.com/office/officeart/2008/layout/HalfCircleOrganizationChart"/>
    <dgm:cxn modelId="{CECCE115-C5DD-4511-90FA-17B58009BBE8}" type="presParOf" srcId="{62699E9B-CFE7-4487-9956-0058282312CD}" destId="{6D0A43B9-A93C-40FF-808A-17E9BE61F846}" srcOrd="2" destOrd="0" presId="urn:microsoft.com/office/officeart/2008/layout/HalfCircleOrganizationChart"/>
    <dgm:cxn modelId="{76802B22-C546-4ED5-AFEB-261E18617812}" type="presParOf" srcId="{62699E9B-CFE7-4487-9956-0058282312CD}" destId="{CB6A7370-C44E-4941-921A-AA5669410B72}" srcOrd="3" destOrd="0" presId="urn:microsoft.com/office/officeart/2008/layout/HalfCircleOrganizationChart"/>
    <dgm:cxn modelId="{1F4D02A7-D2B6-4CEB-8EA8-D44A5461D76A}" type="presParOf" srcId="{FD150294-34BF-46C1-9F31-CEAC5A3B9F8C}" destId="{590BD338-22EA-4694-9A62-9877F3FBAEA1}" srcOrd="1" destOrd="0" presId="urn:microsoft.com/office/officeart/2008/layout/HalfCircleOrganizationChart"/>
    <dgm:cxn modelId="{E75C195F-F09D-499E-9065-11DA72F2BFFB}" type="presParOf" srcId="{FD150294-34BF-46C1-9F31-CEAC5A3B9F8C}" destId="{DAAD7E91-72ED-474E-A590-0A23713085DA}" srcOrd="2" destOrd="0" presId="urn:microsoft.com/office/officeart/2008/layout/HalfCircleOrganizationChart"/>
    <dgm:cxn modelId="{643944C2-A90F-4BC0-8D30-BF4FE9AE8FD5}" type="presParOf" srcId="{1608524C-B772-4723-88DB-A7D56AA1F094}" destId="{296C2FFB-2E7A-41E6-8CEC-E5346BA9B190}" srcOrd="4" destOrd="0" presId="urn:microsoft.com/office/officeart/2008/layout/HalfCircleOrganizationChart"/>
    <dgm:cxn modelId="{5E230EE3-FD72-4442-9C1F-D454052D3714}" type="presParOf" srcId="{1608524C-B772-4723-88DB-A7D56AA1F094}" destId="{B43D8EC0-662A-4827-B183-5193A233AEE2}" srcOrd="5" destOrd="0" presId="urn:microsoft.com/office/officeart/2008/layout/HalfCircleOrganizationChart"/>
    <dgm:cxn modelId="{FC9413D8-02B1-4244-A872-45895794818C}" type="presParOf" srcId="{B43D8EC0-662A-4827-B183-5193A233AEE2}" destId="{3DEAB545-842B-42C2-BC6B-3313AC308F0C}" srcOrd="0" destOrd="0" presId="urn:microsoft.com/office/officeart/2008/layout/HalfCircleOrganizationChart"/>
    <dgm:cxn modelId="{FE4E4231-F74B-43F2-8F91-FE373D871578}" type="presParOf" srcId="{3DEAB545-842B-42C2-BC6B-3313AC308F0C}" destId="{D74524DF-8A5C-42F6-94E5-E262BACE24F9}" srcOrd="0" destOrd="0" presId="urn:microsoft.com/office/officeart/2008/layout/HalfCircleOrganizationChart"/>
    <dgm:cxn modelId="{58CC93CC-AA8D-474F-84E8-FE5BA7A7DD5B}" type="presParOf" srcId="{3DEAB545-842B-42C2-BC6B-3313AC308F0C}" destId="{0CD04C64-0B18-48E7-ADF9-86F5BB56D1F8}" srcOrd="1" destOrd="0" presId="urn:microsoft.com/office/officeart/2008/layout/HalfCircleOrganizationChart"/>
    <dgm:cxn modelId="{7C38EDDA-313F-4FD0-9AAE-3681438ED98F}" type="presParOf" srcId="{3DEAB545-842B-42C2-BC6B-3313AC308F0C}" destId="{19784912-61E5-4732-9500-68BA7816C49B}" srcOrd="2" destOrd="0" presId="urn:microsoft.com/office/officeart/2008/layout/HalfCircleOrganizationChart"/>
    <dgm:cxn modelId="{D718C39D-2441-460F-8E00-E88660F49507}" type="presParOf" srcId="{3DEAB545-842B-42C2-BC6B-3313AC308F0C}" destId="{C1A60ED2-82C9-4BC5-9BFB-4382CBBE19B9}" srcOrd="3" destOrd="0" presId="urn:microsoft.com/office/officeart/2008/layout/HalfCircleOrganizationChart"/>
    <dgm:cxn modelId="{8A457800-5899-4A28-BE7D-FCF0B56E3EF3}" type="presParOf" srcId="{B43D8EC0-662A-4827-B183-5193A233AEE2}" destId="{61D38787-AC3E-4FE6-B183-166B1148B5CD}" srcOrd="1" destOrd="0" presId="urn:microsoft.com/office/officeart/2008/layout/HalfCircleOrganizationChart"/>
    <dgm:cxn modelId="{0C44978E-EC9D-4DEC-803D-78BF3FB26ACE}" type="presParOf" srcId="{B43D8EC0-662A-4827-B183-5193A233AEE2}" destId="{2B99B048-CEAD-4436-B043-34AD50A00AA1}" srcOrd="2" destOrd="0" presId="urn:microsoft.com/office/officeart/2008/layout/HalfCircleOrganizationChart"/>
    <dgm:cxn modelId="{E5286C60-6A34-4D1B-8C38-EA1A9DB09932}" type="presParOf" srcId="{1608524C-B772-4723-88DB-A7D56AA1F094}" destId="{6F5ED2B5-A526-4967-87F6-DCD4CFFEA6EF}" srcOrd="6" destOrd="0" presId="urn:microsoft.com/office/officeart/2008/layout/HalfCircleOrganizationChart"/>
    <dgm:cxn modelId="{F0977499-F270-420C-8951-B31C15062DEE}" type="presParOf" srcId="{1608524C-B772-4723-88DB-A7D56AA1F094}" destId="{72EF3BB5-AF32-43F6-9B04-9B1DCCE3C34C}" srcOrd="7" destOrd="0" presId="urn:microsoft.com/office/officeart/2008/layout/HalfCircleOrganizationChart"/>
    <dgm:cxn modelId="{8B61F7E0-3DB5-4005-B0DC-09B674826289}" type="presParOf" srcId="{72EF3BB5-AF32-43F6-9B04-9B1DCCE3C34C}" destId="{5F628652-D98A-4479-9AFF-F75DA97E5CD6}" srcOrd="0" destOrd="0" presId="urn:microsoft.com/office/officeart/2008/layout/HalfCircleOrganizationChart"/>
    <dgm:cxn modelId="{7828011D-64C8-41AE-9927-2B3CA0AD1757}" type="presParOf" srcId="{5F628652-D98A-4479-9AFF-F75DA97E5CD6}" destId="{2D046E01-60F7-429E-BA0C-671280F17A3B}" srcOrd="0" destOrd="0" presId="urn:microsoft.com/office/officeart/2008/layout/HalfCircleOrganizationChart"/>
    <dgm:cxn modelId="{A5243C77-C882-4180-94AE-7450DD888808}" type="presParOf" srcId="{5F628652-D98A-4479-9AFF-F75DA97E5CD6}" destId="{DC105BD2-CB39-418E-867C-B3765E24E0E6}" srcOrd="1" destOrd="0" presId="urn:microsoft.com/office/officeart/2008/layout/HalfCircleOrganizationChart"/>
    <dgm:cxn modelId="{1A39299D-8E8C-4742-8AF9-A722B4F49674}" type="presParOf" srcId="{5F628652-D98A-4479-9AFF-F75DA97E5CD6}" destId="{11BFC7C1-83DE-42F3-A82B-37F080A315FD}" srcOrd="2" destOrd="0" presId="urn:microsoft.com/office/officeart/2008/layout/HalfCircleOrganizationChart"/>
    <dgm:cxn modelId="{CFF11A7D-0F68-4225-B60E-89C3BD04BD8E}" type="presParOf" srcId="{5F628652-D98A-4479-9AFF-F75DA97E5CD6}" destId="{6480AE86-668E-4505-A941-CB863192DB19}" srcOrd="3" destOrd="0" presId="urn:microsoft.com/office/officeart/2008/layout/HalfCircleOrganizationChart"/>
    <dgm:cxn modelId="{1D044AEE-C932-4B66-8F71-429DD712C4E8}" type="presParOf" srcId="{72EF3BB5-AF32-43F6-9B04-9B1DCCE3C34C}" destId="{970E7C69-61BC-4F0A-ABDC-D4F458E2B4CE}" srcOrd="1" destOrd="0" presId="urn:microsoft.com/office/officeart/2008/layout/HalfCircleOrganizationChart"/>
    <dgm:cxn modelId="{35023A72-BB4F-4704-8772-DF1F3E9A70BA}" type="presParOf" srcId="{72EF3BB5-AF32-43F6-9B04-9B1DCCE3C34C}" destId="{130BB76D-F7D6-4C4D-ABD7-8CA964DC7D51}" srcOrd="2" destOrd="0" presId="urn:microsoft.com/office/officeart/2008/layout/HalfCircleOrganizationChart"/>
    <dgm:cxn modelId="{258343D2-AD8D-4291-84F1-9954E939C1DE}" type="presParOf" srcId="{10D8D430-995A-4BD0-AE0D-19E2BAA3E1B5}" destId="{281372CE-5F7F-4C94-96F3-FF962808B5C9}" srcOrd="2" destOrd="0" presId="urn:microsoft.com/office/officeart/2008/layout/HalfCircleOrganizationChart"/>
    <dgm:cxn modelId="{8CB018DA-DD63-45D2-8B65-9ACBE78298A9}" type="presParOf" srcId="{472DF93D-B44B-463C-ADE4-7C0D78607AD9}" destId="{8B9B1F58-6E6F-41C5-8A07-C2CA20ED3CA3}" srcOrd="4" destOrd="0" presId="urn:microsoft.com/office/officeart/2008/layout/HalfCircleOrganizationChart"/>
    <dgm:cxn modelId="{BC572887-B98E-4F88-A4E3-1B1766D8C230}" type="presParOf" srcId="{472DF93D-B44B-463C-ADE4-7C0D78607AD9}" destId="{E9A1812D-7F59-4367-8B34-98CA9B380A45}" srcOrd="5" destOrd="0" presId="urn:microsoft.com/office/officeart/2008/layout/HalfCircleOrganizationChart"/>
    <dgm:cxn modelId="{C2962508-40B5-4247-848E-14B5FF3F62D6}" type="presParOf" srcId="{E9A1812D-7F59-4367-8B34-98CA9B380A45}" destId="{962B2554-3302-4CB5-9D98-7138FDCCBA44}" srcOrd="0" destOrd="0" presId="urn:microsoft.com/office/officeart/2008/layout/HalfCircleOrganizationChart"/>
    <dgm:cxn modelId="{3C0CE024-15DE-4FC6-A718-D155205563D1}" type="presParOf" srcId="{962B2554-3302-4CB5-9D98-7138FDCCBA44}" destId="{001CE39C-65AA-4447-9CC0-2908150E2FCC}" srcOrd="0" destOrd="0" presId="urn:microsoft.com/office/officeart/2008/layout/HalfCircleOrganizationChart"/>
    <dgm:cxn modelId="{B5D5CCBB-6187-42FA-9432-3E375596BBE1}" type="presParOf" srcId="{962B2554-3302-4CB5-9D98-7138FDCCBA44}" destId="{C5CC78E0-4B47-44AF-9ED8-E9433617CD36}" srcOrd="1" destOrd="0" presId="urn:microsoft.com/office/officeart/2008/layout/HalfCircleOrganizationChart"/>
    <dgm:cxn modelId="{F3DB5C03-BDE8-444D-8F33-B9D9AB95A60C}" type="presParOf" srcId="{962B2554-3302-4CB5-9D98-7138FDCCBA44}" destId="{5DBCD048-FFD5-4396-922F-9908665045B3}" srcOrd="2" destOrd="0" presId="urn:microsoft.com/office/officeart/2008/layout/HalfCircleOrganizationChart"/>
    <dgm:cxn modelId="{9D84D09F-3560-4784-8767-9A180605895F}" type="presParOf" srcId="{962B2554-3302-4CB5-9D98-7138FDCCBA44}" destId="{453E9EE1-CEE3-42AE-847C-E74D8314E1FD}" srcOrd="3" destOrd="0" presId="urn:microsoft.com/office/officeart/2008/layout/HalfCircleOrganizationChart"/>
    <dgm:cxn modelId="{9018D233-2056-4193-8BFB-CFA8BBD16181}" type="presParOf" srcId="{E9A1812D-7F59-4367-8B34-98CA9B380A45}" destId="{A8036F3D-1169-499F-9BC3-B3394F6DB9C4}" srcOrd="1" destOrd="0" presId="urn:microsoft.com/office/officeart/2008/layout/HalfCircleOrganizationChart"/>
    <dgm:cxn modelId="{8F0FE67F-54A6-4E74-A307-05F3B1A52215}" type="presParOf" srcId="{A8036F3D-1169-499F-9BC3-B3394F6DB9C4}" destId="{42FCFA4F-8415-4196-83D9-48957A96E320}" srcOrd="0" destOrd="0" presId="urn:microsoft.com/office/officeart/2008/layout/HalfCircleOrganizationChart"/>
    <dgm:cxn modelId="{C102EE9E-92F6-4173-BC63-941B1B1C6923}" type="presParOf" srcId="{A8036F3D-1169-499F-9BC3-B3394F6DB9C4}" destId="{3D999453-2DF5-4FAE-B721-1C75FB0CA45A}" srcOrd="1" destOrd="0" presId="urn:microsoft.com/office/officeart/2008/layout/HalfCircleOrganizationChart"/>
    <dgm:cxn modelId="{A7F4B2C4-7F82-46E5-B8BD-53849B9156C0}" type="presParOf" srcId="{3D999453-2DF5-4FAE-B721-1C75FB0CA45A}" destId="{2902AE26-6DDD-4A36-B5C2-97EAC8648653}" srcOrd="0" destOrd="0" presId="urn:microsoft.com/office/officeart/2008/layout/HalfCircleOrganizationChart"/>
    <dgm:cxn modelId="{B4776DDD-5EE6-4A58-BD97-94341EBE094A}" type="presParOf" srcId="{2902AE26-6DDD-4A36-B5C2-97EAC8648653}" destId="{B0B51D73-A237-40D8-920E-C071517655D3}" srcOrd="0" destOrd="0" presId="urn:microsoft.com/office/officeart/2008/layout/HalfCircleOrganizationChart"/>
    <dgm:cxn modelId="{B6CADC69-B7EA-4315-817C-847D470B8A19}" type="presParOf" srcId="{2902AE26-6DDD-4A36-B5C2-97EAC8648653}" destId="{457703BA-DD71-4BE0-9B1C-4F829A2AA4B1}" srcOrd="1" destOrd="0" presId="urn:microsoft.com/office/officeart/2008/layout/HalfCircleOrganizationChart"/>
    <dgm:cxn modelId="{F2B512CA-9579-40C7-8E33-ABCE7F787F0E}" type="presParOf" srcId="{2902AE26-6DDD-4A36-B5C2-97EAC8648653}" destId="{DE8C252A-7DFC-49CD-A566-BD968DDAA75D}" srcOrd="2" destOrd="0" presId="urn:microsoft.com/office/officeart/2008/layout/HalfCircleOrganizationChart"/>
    <dgm:cxn modelId="{2171D145-DAEB-416B-93FA-6B2653154496}" type="presParOf" srcId="{2902AE26-6DDD-4A36-B5C2-97EAC8648653}" destId="{320E0692-D36C-4307-9045-34EC38C621A4}" srcOrd="3" destOrd="0" presId="urn:microsoft.com/office/officeart/2008/layout/HalfCircleOrganizationChart"/>
    <dgm:cxn modelId="{041431B8-4EBF-44AC-8130-792AFE8B3FCD}" type="presParOf" srcId="{3D999453-2DF5-4FAE-B721-1C75FB0CA45A}" destId="{59CDD499-5976-40BC-BEA8-A589C1B1D96A}" srcOrd="1" destOrd="0" presId="urn:microsoft.com/office/officeart/2008/layout/HalfCircleOrganizationChart"/>
    <dgm:cxn modelId="{816EE6D0-8528-42C6-BB6F-7461EC7DD68C}" type="presParOf" srcId="{3D999453-2DF5-4FAE-B721-1C75FB0CA45A}" destId="{C33971BA-5696-47A4-AC6E-D84090EBEDA1}" srcOrd="2" destOrd="0" presId="urn:microsoft.com/office/officeart/2008/layout/HalfCircleOrganizationChart"/>
    <dgm:cxn modelId="{714422FA-6B52-45E5-ADBE-86B59D12DB8E}" type="presParOf" srcId="{A8036F3D-1169-499F-9BC3-B3394F6DB9C4}" destId="{A484B5D4-D37B-4AFA-8B43-080DA0B1DD40}" srcOrd="2" destOrd="0" presId="urn:microsoft.com/office/officeart/2008/layout/HalfCircleOrganizationChart"/>
    <dgm:cxn modelId="{ADC0BAA1-4676-4C04-BCCA-6E3A9A2A0C2E}" type="presParOf" srcId="{A8036F3D-1169-499F-9BC3-B3394F6DB9C4}" destId="{9875F4C7-D846-4390-B907-36DE260C2D00}" srcOrd="3" destOrd="0" presId="urn:microsoft.com/office/officeart/2008/layout/HalfCircleOrganizationChart"/>
    <dgm:cxn modelId="{A66605C3-8C70-436F-91A2-E4814F7A947F}" type="presParOf" srcId="{9875F4C7-D846-4390-B907-36DE260C2D00}" destId="{9F559629-5DFA-48A1-8F4B-FC4737C6D25A}" srcOrd="0" destOrd="0" presId="urn:microsoft.com/office/officeart/2008/layout/HalfCircleOrganizationChart"/>
    <dgm:cxn modelId="{D0A82CF7-91F9-4782-9753-402C15173EC9}" type="presParOf" srcId="{9F559629-5DFA-48A1-8F4B-FC4737C6D25A}" destId="{5E36C53E-393B-440A-BE09-597F13FE9D99}" srcOrd="0" destOrd="0" presId="urn:microsoft.com/office/officeart/2008/layout/HalfCircleOrganizationChart"/>
    <dgm:cxn modelId="{946DD635-94D6-45E8-A02A-3A787B0145E2}" type="presParOf" srcId="{9F559629-5DFA-48A1-8F4B-FC4737C6D25A}" destId="{033F7816-ABAD-4F60-98EA-6ACFBEECC2B6}" srcOrd="1" destOrd="0" presId="urn:microsoft.com/office/officeart/2008/layout/HalfCircleOrganizationChart"/>
    <dgm:cxn modelId="{48FA1D24-9498-43A5-A470-C3FE13BE1D6E}" type="presParOf" srcId="{9F559629-5DFA-48A1-8F4B-FC4737C6D25A}" destId="{442EAC29-647D-45E0-927B-BEBE08487A49}" srcOrd="2" destOrd="0" presId="urn:microsoft.com/office/officeart/2008/layout/HalfCircleOrganizationChart"/>
    <dgm:cxn modelId="{BC0511AB-F3C2-43B8-8E38-CDE638D8088E}" type="presParOf" srcId="{9F559629-5DFA-48A1-8F4B-FC4737C6D25A}" destId="{8997589A-0F46-4397-9EF5-602B90FFDBED}" srcOrd="3" destOrd="0" presId="urn:microsoft.com/office/officeart/2008/layout/HalfCircleOrganizationChart"/>
    <dgm:cxn modelId="{BCFB2DF5-3E39-4234-9C19-C9A0D5894A4E}" type="presParOf" srcId="{9875F4C7-D846-4390-B907-36DE260C2D00}" destId="{82282220-8634-434C-A560-E25B9454ADEA}" srcOrd="1" destOrd="0" presId="urn:microsoft.com/office/officeart/2008/layout/HalfCircleOrganizationChart"/>
    <dgm:cxn modelId="{744DF3F3-5A84-4848-B677-A3E7497C8E07}" type="presParOf" srcId="{9875F4C7-D846-4390-B907-36DE260C2D00}" destId="{2F33C689-AE35-4FBC-BB45-E7FAE3395BFE}" srcOrd="2" destOrd="0" presId="urn:microsoft.com/office/officeart/2008/layout/HalfCircleOrganizationChart"/>
    <dgm:cxn modelId="{05E76F4A-A032-42E7-A080-8738C0DE4AFC}" type="presParOf" srcId="{A8036F3D-1169-499F-9BC3-B3394F6DB9C4}" destId="{02B81FAF-3B41-4952-A6A7-F6BC0E19B219}" srcOrd="4" destOrd="0" presId="urn:microsoft.com/office/officeart/2008/layout/HalfCircleOrganizationChart"/>
    <dgm:cxn modelId="{7BFC26AF-FDA7-49CB-9730-87488B172F9B}" type="presParOf" srcId="{A8036F3D-1169-499F-9BC3-B3394F6DB9C4}" destId="{A3904A90-44BE-46F6-88CC-EB3A27FEE4D0}" srcOrd="5" destOrd="0" presId="urn:microsoft.com/office/officeart/2008/layout/HalfCircleOrganizationChart"/>
    <dgm:cxn modelId="{D2A07D47-42A0-48F3-8968-43B47B8EA08B}" type="presParOf" srcId="{A3904A90-44BE-46F6-88CC-EB3A27FEE4D0}" destId="{AA3BA90A-8838-4C2B-9B40-514FDF417EF1}" srcOrd="0" destOrd="0" presId="urn:microsoft.com/office/officeart/2008/layout/HalfCircleOrganizationChart"/>
    <dgm:cxn modelId="{21A5A7CC-7B65-4139-8848-272F37CC0F0E}" type="presParOf" srcId="{AA3BA90A-8838-4C2B-9B40-514FDF417EF1}" destId="{2E88E258-204A-4366-9765-0D417C08DFBC}" srcOrd="0" destOrd="0" presId="urn:microsoft.com/office/officeart/2008/layout/HalfCircleOrganizationChart"/>
    <dgm:cxn modelId="{13E2C802-D0A2-4E06-8E8D-1026A591DCB6}" type="presParOf" srcId="{AA3BA90A-8838-4C2B-9B40-514FDF417EF1}" destId="{927BD6F2-33E3-40E9-90D7-C2E9B64515C4}" srcOrd="1" destOrd="0" presId="urn:microsoft.com/office/officeart/2008/layout/HalfCircleOrganizationChart"/>
    <dgm:cxn modelId="{DFF77118-3EB8-4AA9-968C-0D88947FD575}" type="presParOf" srcId="{AA3BA90A-8838-4C2B-9B40-514FDF417EF1}" destId="{E0C55D7B-8140-412E-9DA7-B5F66000F79F}" srcOrd="2" destOrd="0" presId="urn:microsoft.com/office/officeart/2008/layout/HalfCircleOrganizationChart"/>
    <dgm:cxn modelId="{C87A6667-CC11-4E80-A985-71F3E22B9F0E}" type="presParOf" srcId="{AA3BA90A-8838-4C2B-9B40-514FDF417EF1}" destId="{5760CA7C-7832-4026-A4A5-9791CDF834C7}" srcOrd="3" destOrd="0" presId="urn:microsoft.com/office/officeart/2008/layout/HalfCircleOrganizationChart"/>
    <dgm:cxn modelId="{9FAEAD42-6383-4FA1-B0E1-20A4DECF282A}" type="presParOf" srcId="{A3904A90-44BE-46F6-88CC-EB3A27FEE4D0}" destId="{8CF156E7-9A8B-40CA-BB44-45ED49C7E7F2}" srcOrd="1" destOrd="0" presId="urn:microsoft.com/office/officeart/2008/layout/HalfCircleOrganizationChart"/>
    <dgm:cxn modelId="{42E91D62-062D-46A5-BF51-D6743C5ACEF4}" type="presParOf" srcId="{A3904A90-44BE-46F6-88CC-EB3A27FEE4D0}" destId="{AC3D0494-AAB9-41F2-B3CB-08A7E2D52C23}" srcOrd="2" destOrd="0" presId="urn:microsoft.com/office/officeart/2008/layout/HalfCircleOrganizationChart"/>
    <dgm:cxn modelId="{7DDCD4F6-7390-450A-BA13-D793A9864974}" type="presParOf" srcId="{E9A1812D-7F59-4367-8B34-98CA9B380A45}" destId="{B64C30D7-328E-4681-BFC9-38FE6287301A}" srcOrd="2" destOrd="0" presId="urn:microsoft.com/office/officeart/2008/layout/HalfCircleOrganizationChart"/>
    <dgm:cxn modelId="{9933E965-74EE-417C-9E3A-719241E0568B}" type="presParOf" srcId="{49C06303-334D-472C-B3BB-195527549078}" destId="{FA7FB095-5FF4-4C1C-99D9-2164825FA17C}" srcOrd="2" destOrd="0" presId="urn:microsoft.com/office/officeart/2008/layout/HalfCircleOrganizationChart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33A56-CA32-4D70-8AA9-58FC2CA5166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E0D6C7-8C68-472B-96A7-C63979C8294F}">
      <dgm:prSet phldrT="[Texto]"/>
      <dgm:spPr/>
      <dgm:t>
        <a:bodyPr/>
        <a:lstStyle/>
        <a:p>
          <a:r>
            <a:rPr lang="pt-BR" dirty="0" smtClean="0"/>
            <a:t>2012</a:t>
          </a:r>
          <a:endParaRPr lang="pt-BR" dirty="0"/>
        </a:p>
      </dgm:t>
    </dgm:pt>
    <dgm:pt modelId="{D04828B5-BADF-45AE-9103-10C811610A70}" type="parTrans" cxnId="{0DD99014-C36E-4C04-B09D-C25084BF8F63}">
      <dgm:prSet/>
      <dgm:spPr/>
      <dgm:t>
        <a:bodyPr/>
        <a:lstStyle/>
        <a:p>
          <a:endParaRPr lang="pt-BR"/>
        </a:p>
      </dgm:t>
    </dgm:pt>
    <dgm:pt modelId="{387C9BF4-AAAA-43E6-BD51-2AF373A5895A}" type="sibTrans" cxnId="{0DD99014-C36E-4C04-B09D-C25084BF8F63}">
      <dgm:prSet/>
      <dgm:spPr/>
      <dgm:t>
        <a:bodyPr/>
        <a:lstStyle/>
        <a:p>
          <a:endParaRPr lang="pt-BR"/>
        </a:p>
      </dgm:t>
    </dgm:pt>
    <dgm:pt modelId="{1607F05B-39E1-46B0-AFCB-0A1A1A3149BA}">
      <dgm:prSet phldrT="[Texto]"/>
      <dgm:spPr/>
      <dgm:t>
        <a:bodyPr/>
        <a:lstStyle/>
        <a:p>
          <a:r>
            <a:rPr lang="pt-BR" dirty="0" smtClean="0"/>
            <a:t>Diagnóstico </a:t>
          </a:r>
          <a:r>
            <a:rPr lang="pt-BR" smtClean="0"/>
            <a:t>&amp; Planejamento</a:t>
          </a:r>
          <a:endParaRPr lang="pt-BR" dirty="0"/>
        </a:p>
      </dgm:t>
    </dgm:pt>
    <dgm:pt modelId="{BB39EB31-E0BB-4893-8D1F-39655DA2E26C}" type="parTrans" cxnId="{DF9AEAEE-4C60-486C-863C-2549DECFFBF5}">
      <dgm:prSet/>
      <dgm:spPr/>
      <dgm:t>
        <a:bodyPr/>
        <a:lstStyle/>
        <a:p>
          <a:endParaRPr lang="pt-BR"/>
        </a:p>
      </dgm:t>
    </dgm:pt>
    <dgm:pt modelId="{3151CA72-0CB4-4876-B9ED-6D4A56CA2251}" type="sibTrans" cxnId="{DF9AEAEE-4C60-486C-863C-2549DECFFBF5}">
      <dgm:prSet/>
      <dgm:spPr/>
      <dgm:t>
        <a:bodyPr/>
        <a:lstStyle/>
        <a:p>
          <a:endParaRPr lang="pt-BR"/>
        </a:p>
      </dgm:t>
    </dgm:pt>
    <dgm:pt modelId="{68564293-78B7-445D-8778-7A884924EFAB}">
      <dgm:prSet phldrT="[Texto]"/>
      <dgm:spPr/>
      <dgm:t>
        <a:bodyPr/>
        <a:lstStyle/>
        <a:p>
          <a:r>
            <a:rPr lang="pt-BR" dirty="0" smtClean="0"/>
            <a:t>CDC: </a:t>
          </a:r>
          <a:r>
            <a:rPr lang="pt-BR" dirty="0" smtClean="0"/>
            <a:t>Parceria Huawei</a:t>
          </a:r>
          <a:endParaRPr lang="pt-BR" dirty="0"/>
        </a:p>
      </dgm:t>
    </dgm:pt>
    <dgm:pt modelId="{45919A9F-726D-4552-91C6-553DA2F2001A}" type="parTrans" cxnId="{69E05280-D706-4662-AD27-DEAF577BEAEF}">
      <dgm:prSet/>
      <dgm:spPr/>
      <dgm:t>
        <a:bodyPr/>
        <a:lstStyle/>
        <a:p>
          <a:endParaRPr lang="pt-BR"/>
        </a:p>
      </dgm:t>
    </dgm:pt>
    <dgm:pt modelId="{AC9E3312-E245-4314-B015-5CF6FCFE0EB5}" type="sibTrans" cxnId="{69E05280-D706-4662-AD27-DEAF577BEAEF}">
      <dgm:prSet/>
      <dgm:spPr/>
      <dgm:t>
        <a:bodyPr/>
        <a:lstStyle/>
        <a:p>
          <a:endParaRPr lang="pt-BR"/>
        </a:p>
      </dgm:t>
    </dgm:pt>
    <dgm:pt modelId="{C2E46DB2-89D9-4921-83A7-AF7F10A1EE31}">
      <dgm:prSet phldrT="[Texto]"/>
      <dgm:spPr/>
      <dgm:t>
        <a:bodyPr/>
        <a:lstStyle/>
        <a:p>
          <a:r>
            <a:rPr lang="pt-BR" dirty="0" smtClean="0"/>
            <a:t>2014</a:t>
          </a:r>
          <a:endParaRPr lang="pt-BR" dirty="0"/>
        </a:p>
      </dgm:t>
    </dgm:pt>
    <dgm:pt modelId="{EB363FF6-26D0-463D-A0D2-810512CCDD7D}" type="parTrans" cxnId="{66AAE91D-ACFB-45FD-82A2-4BEB39BBC8E7}">
      <dgm:prSet/>
      <dgm:spPr/>
      <dgm:t>
        <a:bodyPr/>
        <a:lstStyle/>
        <a:p>
          <a:endParaRPr lang="pt-BR"/>
        </a:p>
      </dgm:t>
    </dgm:pt>
    <dgm:pt modelId="{2C1066F1-155D-4AE0-8527-B44846212009}" type="sibTrans" cxnId="{66AAE91D-ACFB-45FD-82A2-4BEB39BBC8E7}">
      <dgm:prSet/>
      <dgm:spPr/>
      <dgm:t>
        <a:bodyPr/>
        <a:lstStyle/>
        <a:p>
          <a:endParaRPr lang="pt-BR"/>
        </a:p>
      </dgm:t>
    </dgm:pt>
    <dgm:pt modelId="{FEE9A4FA-B137-47CB-B250-978F94875D1B}">
      <dgm:prSet phldrT="[Texto]"/>
      <dgm:spPr/>
      <dgm:t>
        <a:bodyPr/>
        <a:lstStyle/>
        <a:p>
          <a:r>
            <a:rPr lang="pt-BR" dirty="0" smtClean="0"/>
            <a:t>2013</a:t>
          </a:r>
          <a:endParaRPr lang="pt-BR" dirty="0"/>
        </a:p>
      </dgm:t>
    </dgm:pt>
    <dgm:pt modelId="{F8369C6A-F560-475D-AD1C-37A42541F7C5}" type="parTrans" cxnId="{D0F22120-0547-4372-B3B6-190D1BA724F9}">
      <dgm:prSet/>
      <dgm:spPr/>
      <dgm:t>
        <a:bodyPr/>
        <a:lstStyle/>
        <a:p>
          <a:endParaRPr lang="pt-BR"/>
        </a:p>
      </dgm:t>
    </dgm:pt>
    <dgm:pt modelId="{F05F524C-1937-4283-B35F-4D0B7ECD5719}" type="sibTrans" cxnId="{D0F22120-0547-4372-B3B6-190D1BA724F9}">
      <dgm:prSet/>
      <dgm:spPr/>
      <dgm:t>
        <a:bodyPr/>
        <a:lstStyle/>
        <a:p>
          <a:endParaRPr lang="pt-BR"/>
        </a:p>
      </dgm:t>
    </dgm:pt>
    <dgm:pt modelId="{8FD30DD1-86F7-44B4-A752-D551249A55DE}">
      <dgm:prSet phldrT="[Texto]"/>
      <dgm:spPr/>
      <dgm:t>
        <a:bodyPr/>
        <a:lstStyle/>
        <a:p>
          <a:r>
            <a:rPr lang="pt-BR" dirty="0" smtClean="0"/>
            <a:t>CDC: </a:t>
          </a:r>
          <a:r>
            <a:rPr lang="pt-BR" dirty="0" smtClean="0"/>
            <a:t>Início do Piloto Huawei</a:t>
          </a:r>
          <a:endParaRPr lang="pt-BR" dirty="0"/>
        </a:p>
      </dgm:t>
    </dgm:pt>
    <dgm:pt modelId="{34C1BDC7-B8BE-427C-B922-1DB0516938F4}" type="parTrans" cxnId="{533661C0-0681-4E5B-9068-AD38695DEBF3}">
      <dgm:prSet/>
      <dgm:spPr/>
      <dgm:t>
        <a:bodyPr/>
        <a:lstStyle/>
        <a:p>
          <a:endParaRPr lang="pt-BR"/>
        </a:p>
      </dgm:t>
    </dgm:pt>
    <dgm:pt modelId="{3B6D29FB-49CC-41EA-9445-93539602923A}" type="sibTrans" cxnId="{533661C0-0681-4E5B-9068-AD38695DEBF3}">
      <dgm:prSet/>
      <dgm:spPr/>
      <dgm:t>
        <a:bodyPr/>
        <a:lstStyle/>
        <a:p>
          <a:endParaRPr lang="pt-BR"/>
        </a:p>
      </dgm:t>
    </dgm:pt>
    <dgm:pt modelId="{0152021D-AA14-4644-B877-3C8DF32970B0}">
      <dgm:prSet phldrT="[Texto]"/>
      <dgm:spPr/>
      <dgm:t>
        <a:bodyPr/>
        <a:lstStyle/>
        <a:p>
          <a:r>
            <a:rPr lang="pt-BR" dirty="0" smtClean="0"/>
            <a:t>Broker: </a:t>
          </a:r>
          <a:r>
            <a:rPr lang="pt-BR" dirty="0" smtClean="0"/>
            <a:t>pesquisa de mercado</a:t>
          </a:r>
          <a:endParaRPr lang="pt-BR" dirty="0"/>
        </a:p>
      </dgm:t>
    </dgm:pt>
    <dgm:pt modelId="{8D27302A-90FD-4BF3-BCF3-A85CEFC5A73C}" type="parTrans" cxnId="{258781D8-EB1C-4672-B266-DA3403D4E7D5}">
      <dgm:prSet/>
      <dgm:spPr/>
      <dgm:t>
        <a:bodyPr/>
        <a:lstStyle/>
        <a:p>
          <a:endParaRPr lang="pt-BR"/>
        </a:p>
      </dgm:t>
    </dgm:pt>
    <dgm:pt modelId="{1B4B00A2-3565-4887-B368-E2990C6AE11A}" type="sibTrans" cxnId="{258781D8-EB1C-4672-B266-DA3403D4E7D5}">
      <dgm:prSet/>
      <dgm:spPr/>
      <dgm:t>
        <a:bodyPr/>
        <a:lstStyle/>
        <a:p>
          <a:endParaRPr lang="pt-BR"/>
        </a:p>
      </dgm:t>
    </dgm:pt>
    <dgm:pt modelId="{A45C2C22-8E00-4F51-ADD1-F926D6389BA3}">
      <dgm:prSet phldrT="[Texto]"/>
      <dgm:spPr/>
      <dgm:t>
        <a:bodyPr/>
        <a:lstStyle/>
        <a:p>
          <a:r>
            <a:rPr lang="pt-BR" dirty="0" smtClean="0"/>
            <a:t>Huawei CDC: </a:t>
          </a:r>
          <a:r>
            <a:rPr lang="pt-BR" dirty="0" smtClean="0"/>
            <a:t>Início de Operação </a:t>
          </a:r>
          <a:r>
            <a:rPr lang="pt-BR" dirty="0" smtClean="0"/>
            <a:t>– </a:t>
          </a:r>
          <a:r>
            <a:rPr lang="pt-BR" dirty="0" smtClean="0"/>
            <a:t>definição dos serviços</a:t>
          </a:r>
          <a:endParaRPr lang="pt-BR" dirty="0"/>
        </a:p>
      </dgm:t>
    </dgm:pt>
    <dgm:pt modelId="{CEAF8F5B-B94E-4F87-9010-95356C4E5AD9}" type="parTrans" cxnId="{FF120D63-989B-4439-A966-320B771898E4}">
      <dgm:prSet/>
      <dgm:spPr/>
      <dgm:t>
        <a:bodyPr/>
        <a:lstStyle/>
        <a:p>
          <a:endParaRPr lang="pt-BR"/>
        </a:p>
      </dgm:t>
    </dgm:pt>
    <dgm:pt modelId="{3E8DA5FA-C2E3-48E8-BB35-8684F199F4B7}" type="sibTrans" cxnId="{FF120D63-989B-4439-A966-320B771898E4}">
      <dgm:prSet/>
      <dgm:spPr/>
      <dgm:t>
        <a:bodyPr/>
        <a:lstStyle/>
        <a:p>
          <a:endParaRPr lang="pt-BR"/>
        </a:p>
      </dgm:t>
    </dgm:pt>
    <dgm:pt modelId="{8B4633DA-6CBA-43B8-A116-A3744C446BC2}">
      <dgm:prSet phldrT="[Texto]"/>
      <dgm:spPr/>
      <dgm:t>
        <a:bodyPr/>
        <a:lstStyle/>
        <a:p>
          <a:r>
            <a:rPr lang="pt-BR" dirty="0" smtClean="0"/>
            <a:t>2015</a:t>
          </a:r>
          <a:endParaRPr lang="pt-BR" dirty="0"/>
        </a:p>
      </dgm:t>
    </dgm:pt>
    <dgm:pt modelId="{0A7BEF1A-038B-4597-9711-2FF2EE73B529}" type="parTrans" cxnId="{AA72546A-2580-4683-AC13-4E1C89D2331A}">
      <dgm:prSet/>
      <dgm:spPr/>
      <dgm:t>
        <a:bodyPr/>
        <a:lstStyle/>
        <a:p>
          <a:endParaRPr lang="pt-BR"/>
        </a:p>
      </dgm:t>
    </dgm:pt>
    <dgm:pt modelId="{B36833BA-9053-420E-A13C-ADDDE6BE0FFE}" type="sibTrans" cxnId="{AA72546A-2580-4683-AC13-4E1C89D2331A}">
      <dgm:prSet/>
      <dgm:spPr/>
      <dgm:t>
        <a:bodyPr/>
        <a:lstStyle/>
        <a:p>
          <a:endParaRPr lang="pt-BR"/>
        </a:p>
      </dgm:t>
    </dgm:pt>
    <dgm:pt modelId="{C41B6243-753A-4553-BB38-380474ACA710}">
      <dgm:prSet phldrT="[Texto]"/>
      <dgm:spPr/>
      <dgm:t>
        <a:bodyPr/>
        <a:lstStyle/>
        <a:p>
          <a:r>
            <a:rPr lang="pt-BR" dirty="0" smtClean="0"/>
            <a:t>CDC: </a:t>
          </a:r>
          <a:r>
            <a:rPr lang="pt-BR" dirty="0" smtClean="0"/>
            <a:t>Modelo de expansão</a:t>
          </a:r>
          <a:endParaRPr lang="pt-BR" dirty="0"/>
        </a:p>
      </dgm:t>
    </dgm:pt>
    <dgm:pt modelId="{52202BFF-F086-49A3-929F-61A61175DC50}" type="parTrans" cxnId="{70EDAC80-FDF7-4ABD-A372-7F952AFCC566}">
      <dgm:prSet/>
      <dgm:spPr/>
      <dgm:t>
        <a:bodyPr/>
        <a:lstStyle/>
        <a:p>
          <a:endParaRPr lang="pt-BR"/>
        </a:p>
      </dgm:t>
    </dgm:pt>
    <dgm:pt modelId="{6CA2B3EB-E105-4298-845C-A2CB1CADDA70}" type="sibTrans" cxnId="{70EDAC80-FDF7-4ABD-A372-7F952AFCC566}">
      <dgm:prSet/>
      <dgm:spPr/>
      <dgm:t>
        <a:bodyPr/>
        <a:lstStyle/>
        <a:p>
          <a:endParaRPr lang="pt-BR"/>
        </a:p>
      </dgm:t>
    </dgm:pt>
    <dgm:pt modelId="{F731D307-DE18-4EEE-98C2-17C56AC1E594}">
      <dgm:prSet phldrT="[Texto]"/>
      <dgm:spPr/>
      <dgm:t>
        <a:bodyPr/>
        <a:lstStyle/>
        <a:p>
          <a:r>
            <a:rPr lang="pt-BR" dirty="0" smtClean="0"/>
            <a:t>P&amp;D: </a:t>
          </a:r>
          <a:r>
            <a:rPr lang="pt-BR" dirty="0" smtClean="0"/>
            <a:t>Prova de Conceito</a:t>
          </a:r>
          <a:endParaRPr lang="pt-BR" dirty="0"/>
        </a:p>
      </dgm:t>
    </dgm:pt>
    <dgm:pt modelId="{F8F01AF7-79B6-415D-BE11-9587B3D4769A}" type="parTrans" cxnId="{3964B503-23EA-448A-8222-816854C65FA0}">
      <dgm:prSet/>
      <dgm:spPr/>
      <dgm:t>
        <a:bodyPr/>
        <a:lstStyle/>
        <a:p>
          <a:endParaRPr lang="pt-BR"/>
        </a:p>
      </dgm:t>
    </dgm:pt>
    <dgm:pt modelId="{C2E8D585-67FD-4DCB-81BC-727C3B4D3593}" type="sibTrans" cxnId="{3964B503-23EA-448A-8222-816854C65FA0}">
      <dgm:prSet/>
      <dgm:spPr/>
      <dgm:t>
        <a:bodyPr/>
        <a:lstStyle/>
        <a:p>
          <a:endParaRPr lang="pt-BR"/>
        </a:p>
      </dgm:t>
    </dgm:pt>
    <dgm:pt modelId="{BB82BD1F-FF1B-4DB3-AE23-E663DBE751B4}">
      <dgm:prSet phldrT="[Texto]"/>
      <dgm:spPr/>
      <dgm:t>
        <a:bodyPr/>
        <a:lstStyle/>
        <a:p>
          <a:r>
            <a:rPr lang="pt-BR" dirty="0" smtClean="0"/>
            <a:t>P&amp;D: </a:t>
          </a:r>
          <a:r>
            <a:rPr lang="pt-BR" dirty="0" smtClean="0"/>
            <a:t>GTs Cloud Primeiros resultados</a:t>
          </a:r>
          <a:endParaRPr lang="pt-BR" dirty="0"/>
        </a:p>
      </dgm:t>
    </dgm:pt>
    <dgm:pt modelId="{2D894C3F-A559-466B-880F-3D3FED0224C1}" type="sibTrans" cxnId="{F4386573-CAFD-4A74-B25A-8C2D19058EED}">
      <dgm:prSet/>
      <dgm:spPr/>
      <dgm:t>
        <a:bodyPr/>
        <a:lstStyle/>
        <a:p>
          <a:endParaRPr lang="pt-BR"/>
        </a:p>
      </dgm:t>
    </dgm:pt>
    <dgm:pt modelId="{73D0E4C3-5DA3-4C9F-ABEE-11F527808891}" type="parTrans" cxnId="{F4386573-CAFD-4A74-B25A-8C2D19058EED}">
      <dgm:prSet/>
      <dgm:spPr/>
      <dgm:t>
        <a:bodyPr/>
        <a:lstStyle/>
        <a:p>
          <a:endParaRPr lang="pt-BR"/>
        </a:p>
      </dgm:t>
    </dgm:pt>
    <dgm:pt modelId="{2E148F2D-438D-42F2-BE09-1B7EF2E18B28}">
      <dgm:prSet phldrT="[Texto]"/>
      <dgm:spPr/>
      <dgm:t>
        <a:bodyPr/>
        <a:lstStyle/>
        <a:p>
          <a:endParaRPr lang="pt-BR" dirty="0"/>
        </a:p>
      </dgm:t>
    </dgm:pt>
    <dgm:pt modelId="{C86020B6-189C-4EA3-8BC5-92BDAFC35247}" type="parTrans" cxnId="{386EBA8D-7464-46EA-A7C1-5AADD6F42EFA}">
      <dgm:prSet/>
      <dgm:spPr/>
      <dgm:t>
        <a:bodyPr/>
        <a:lstStyle/>
        <a:p>
          <a:endParaRPr lang="pt-BR"/>
        </a:p>
      </dgm:t>
    </dgm:pt>
    <dgm:pt modelId="{6C0F9A8F-D1FB-4EE7-A7C7-243A3EEE2AB6}" type="sibTrans" cxnId="{386EBA8D-7464-46EA-A7C1-5AADD6F42EFA}">
      <dgm:prSet/>
      <dgm:spPr/>
      <dgm:t>
        <a:bodyPr/>
        <a:lstStyle/>
        <a:p>
          <a:endParaRPr lang="pt-BR"/>
        </a:p>
      </dgm:t>
    </dgm:pt>
    <dgm:pt modelId="{66ECB2CF-EE09-40F2-B800-01316F3AA644}">
      <dgm:prSet phldrT="[Texto]"/>
      <dgm:spPr/>
      <dgm:t>
        <a:bodyPr/>
        <a:lstStyle/>
        <a:p>
          <a:r>
            <a:rPr lang="pt-BR" dirty="0" smtClean="0"/>
            <a:t>P&amp;D: </a:t>
          </a:r>
          <a:r>
            <a:rPr lang="pt-BR" dirty="0" smtClean="0"/>
            <a:t>Novos serviços - piloto</a:t>
          </a:r>
          <a:endParaRPr lang="pt-BR" dirty="0"/>
        </a:p>
      </dgm:t>
    </dgm:pt>
    <dgm:pt modelId="{30F31BCD-FE71-4C06-8C42-8C1801DDF569}" type="parTrans" cxnId="{FBD43A69-3A23-4B33-8759-684E98B44939}">
      <dgm:prSet/>
      <dgm:spPr/>
      <dgm:t>
        <a:bodyPr/>
        <a:lstStyle/>
        <a:p>
          <a:endParaRPr lang="pt-BR"/>
        </a:p>
      </dgm:t>
    </dgm:pt>
    <dgm:pt modelId="{0B7215CA-DEFA-46A3-9452-D2498A05505F}" type="sibTrans" cxnId="{FBD43A69-3A23-4B33-8759-684E98B44939}">
      <dgm:prSet/>
      <dgm:spPr/>
      <dgm:t>
        <a:bodyPr/>
        <a:lstStyle/>
        <a:p>
          <a:endParaRPr lang="pt-BR"/>
        </a:p>
      </dgm:t>
    </dgm:pt>
    <dgm:pt modelId="{F1F629B9-703C-42A1-B18F-5D9ABAC49D92}">
      <dgm:prSet phldrT="[Texto]"/>
      <dgm:spPr/>
      <dgm:t>
        <a:bodyPr/>
        <a:lstStyle/>
        <a:p>
          <a:r>
            <a:rPr lang="pt-BR" dirty="0" smtClean="0"/>
            <a:t>Broker: </a:t>
          </a:r>
          <a:r>
            <a:rPr lang="pt-BR" dirty="0" smtClean="0"/>
            <a:t>Piloto</a:t>
          </a:r>
          <a:endParaRPr lang="pt-BR" dirty="0"/>
        </a:p>
      </dgm:t>
    </dgm:pt>
    <dgm:pt modelId="{BCB294C0-D99B-408A-9496-F4EB6505D519}" type="parTrans" cxnId="{B3D13B62-FBB4-4369-A487-9ECC02EA97E5}">
      <dgm:prSet/>
      <dgm:spPr/>
      <dgm:t>
        <a:bodyPr/>
        <a:lstStyle/>
        <a:p>
          <a:endParaRPr lang="pt-BR"/>
        </a:p>
      </dgm:t>
    </dgm:pt>
    <dgm:pt modelId="{5FBD4A49-23C3-4A73-992C-814BA92973AE}" type="sibTrans" cxnId="{B3D13B62-FBB4-4369-A487-9ECC02EA97E5}">
      <dgm:prSet/>
      <dgm:spPr/>
      <dgm:t>
        <a:bodyPr/>
        <a:lstStyle/>
        <a:p>
          <a:endParaRPr lang="pt-BR"/>
        </a:p>
      </dgm:t>
    </dgm:pt>
    <dgm:pt modelId="{4A2D2259-D9D7-41C5-8CD8-ED4F8A776FC8}">
      <dgm:prSet phldrT="[Texto]"/>
      <dgm:spPr/>
      <dgm:t>
        <a:bodyPr/>
        <a:lstStyle/>
        <a:p>
          <a:r>
            <a:rPr lang="pt-BR" dirty="0" smtClean="0"/>
            <a:t>P&amp;D: </a:t>
          </a:r>
          <a:r>
            <a:rPr lang="pt-BR" dirty="0" smtClean="0"/>
            <a:t>Primeiros GTs em Cloud</a:t>
          </a:r>
          <a:endParaRPr lang="pt-BR" dirty="0"/>
        </a:p>
      </dgm:t>
    </dgm:pt>
    <dgm:pt modelId="{4BA4B65E-D073-45BC-9A43-79374BFF2DD4}" type="sibTrans" cxnId="{595625AF-2EE1-4937-861D-7E2AF7BE4293}">
      <dgm:prSet/>
      <dgm:spPr/>
      <dgm:t>
        <a:bodyPr/>
        <a:lstStyle/>
        <a:p>
          <a:endParaRPr lang="pt-BR"/>
        </a:p>
      </dgm:t>
    </dgm:pt>
    <dgm:pt modelId="{9A4F1065-D412-4096-96B8-E3AE44C7E7F8}" type="parTrans" cxnId="{595625AF-2EE1-4937-861D-7E2AF7BE4293}">
      <dgm:prSet/>
      <dgm:spPr/>
      <dgm:t>
        <a:bodyPr/>
        <a:lstStyle/>
        <a:p>
          <a:endParaRPr lang="pt-BR"/>
        </a:p>
      </dgm:t>
    </dgm:pt>
    <dgm:pt modelId="{648EC7AA-80D9-4634-977B-7C84B59CEC85}" type="pres">
      <dgm:prSet presAssocID="{50A33A56-CA32-4D70-8AA9-58FC2CA516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ECAED2-99AF-43D6-A3A7-A87A8B0B0288}" type="pres">
      <dgm:prSet presAssocID="{51E0D6C7-8C68-472B-96A7-C63979C8294F}" presName="composite" presStyleCnt="0"/>
      <dgm:spPr/>
    </dgm:pt>
    <dgm:pt modelId="{2E65B5CC-0EA3-4DA2-A027-95D7AD012DB1}" type="pres">
      <dgm:prSet presAssocID="{51E0D6C7-8C68-472B-96A7-C63979C8294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B5BD03-ECDC-4759-B9A8-ABBD25F0A207}" type="pres">
      <dgm:prSet presAssocID="{51E0D6C7-8C68-472B-96A7-C63979C8294F}" presName="parSh" presStyleLbl="node1" presStyleIdx="0" presStyleCnt="4"/>
      <dgm:spPr/>
      <dgm:t>
        <a:bodyPr/>
        <a:lstStyle/>
        <a:p>
          <a:endParaRPr lang="pt-BR"/>
        </a:p>
      </dgm:t>
    </dgm:pt>
    <dgm:pt modelId="{AE84DCE0-2CC6-4BF3-AC42-FBCA108AA07E}" type="pres">
      <dgm:prSet presAssocID="{51E0D6C7-8C68-472B-96A7-C63979C8294F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63CC7A-857A-4A01-A096-ABB821BD81BF}" type="pres">
      <dgm:prSet presAssocID="{387C9BF4-AAAA-43E6-BD51-2AF373A5895A}" presName="sibTrans" presStyleLbl="sibTrans2D1" presStyleIdx="0" presStyleCnt="3"/>
      <dgm:spPr/>
      <dgm:t>
        <a:bodyPr/>
        <a:lstStyle/>
        <a:p>
          <a:endParaRPr lang="pt-BR"/>
        </a:p>
      </dgm:t>
    </dgm:pt>
    <dgm:pt modelId="{BA830010-3582-4755-BDB2-F14C0DC1C922}" type="pres">
      <dgm:prSet presAssocID="{387C9BF4-AAAA-43E6-BD51-2AF373A5895A}" presName="connTx" presStyleLbl="sibTrans2D1" presStyleIdx="0" presStyleCnt="3"/>
      <dgm:spPr/>
      <dgm:t>
        <a:bodyPr/>
        <a:lstStyle/>
        <a:p>
          <a:endParaRPr lang="pt-BR"/>
        </a:p>
      </dgm:t>
    </dgm:pt>
    <dgm:pt modelId="{8CEF5F7E-777F-4A8A-80F2-9EB2EED2D8E5}" type="pres">
      <dgm:prSet presAssocID="{FEE9A4FA-B137-47CB-B250-978F94875D1B}" presName="composite" presStyleCnt="0"/>
      <dgm:spPr/>
    </dgm:pt>
    <dgm:pt modelId="{50784C6A-9B8F-4BB1-A46F-2D284D9F628B}" type="pres">
      <dgm:prSet presAssocID="{FEE9A4FA-B137-47CB-B250-978F94875D1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CC8FBD-717E-4236-9633-14B1DBA49271}" type="pres">
      <dgm:prSet presAssocID="{FEE9A4FA-B137-47CB-B250-978F94875D1B}" presName="parSh" presStyleLbl="node1" presStyleIdx="1" presStyleCnt="4"/>
      <dgm:spPr/>
      <dgm:t>
        <a:bodyPr/>
        <a:lstStyle/>
        <a:p>
          <a:endParaRPr lang="pt-BR"/>
        </a:p>
      </dgm:t>
    </dgm:pt>
    <dgm:pt modelId="{1350C347-F07A-4189-934A-6CC696533D0F}" type="pres">
      <dgm:prSet presAssocID="{FEE9A4FA-B137-47CB-B250-978F94875D1B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7BEB1C-E0A6-444A-881F-C73889C62F70}" type="pres">
      <dgm:prSet presAssocID="{F05F524C-1937-4283-B35F-4D0B7ECD5719}" presName="sibTrans" presStyleLbl="sibTrans2D1" presStyleIdx="1" presStyleCnt="3"/>
      <dgm:spPr/>
      <dgm:t>
        <a:bodyPr/>
        <a:lstStyle/>
        <a:p>
          <a:endParaRPr lang="pt-BR"/>
        </a:p>
      </dgm:t>
    </dgm:pt>
    <dgm:pt modelId="{E772BF5B-2F49-43E0-9516-8F86486D2A1E}" type="pres">
      <dgm:prSet presAssocID="{F05F524C-1937-4283-B35F-4D0B7ECD5719}" presName="connTx" presStyleLbl="sibTrans2D1" presStyleIdx="1" presStyleCnt="3"/>
      <dgm:spPr/>
      <dgm:t>
        <a:bodyPr/>
        <a:lstStyle/>
        <a:p>
          <a:endParaRPr lang="pt-BR"/>
        </a:p>
      </dgm:t>
    </dgm:pt>
    <dgm:pt modelId="{278AF236-2B5B-4B74-8409-0C145FD95AC4}" type="pres">
      <dgm:prSet presAssocID="{C2E46DB2-89D9-4921-83A7-AF7F10A1EE31}" presName="composite" presStyleCnt="0"/>
      <dgm:spPr/>
    </dgm:pt>
    <dgm:pt modelId="{C84BCBFB-D72A-4636-8A9F-A4551767598B}" type="pres">
      <dgm:prSet presAssocID="{C2E46DB2-89D9-4921-83A7-AF7F10A1EE31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65F8D6-622E-47E4-A624-946AAC9F587F}" type="pres">
      <dgm:prSet presAssocID="{C2E46DB2-89D9-4921-83A7-AF7F10A1EE31}" presName="parSh" presStyleLbl="node1" presStyleIdx="2" presStyleCnt="4"/>
      <dgm:spPr/>
      <dgm:t>
        <a:bodyPr/>
        <a:lstStyle/>
        <a:p>
          <a:endParaRPr lang="pt-BR"/>
        </a:p>
      </dgm:t>
    </dgm:pt>
    <dgm:pt modelId="{91E97987-5699-4597-8411-DB3752E0AF2B}" type="pres">
      <dgm:prSet presAssocID="{C2E46DB2-89D9-4921-83A7-AF7F10A1EE31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E29622-61F3-44BA-B727-3D14D749DA61}" type="pres">
      <dgm:prSet presAssocID="{2C1066F1-155D-4AE0-8527-B4484621200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5C16F29-D7AA-4E67-B0A2-E3457A7D409D}" type="pres">
      <dgm:prSet presAssocID="{2C1066F1-155D-4AE0-8527-B44846212009}" presName="connTx" presStyleLbl="sibTrans2D1" presStyleIdx="2" presStyleCnt="3"/>
      <dgm:spPr/>
      <dgm:t>
        <a:bodyPr/>
        <a:lstStyle/>
        <a:p>
          <a:endParaRPr lang="pt-BR"/>
        </a:p>
      </dgm:t>
    </dgm:pt>
    <dgm:pt modelId="{7BB1C569-7D06-459B-A198-22B7D76C1782}" type="pres">
      <dgm:prSet presAssocID="{8B4633DA-6CBA-43B8-A116-A3744C446BC2}" presName="composite" presStyleCnt="0"/>
      <dgm:spPr/>
    </dgm:pt>
    <dgm:pt modelId="{4AEAF18A-983A-4AD8-BA7F-C63B396D0FB7}" type="pres">
      <dgm:prSet presAssocID="{8B4633DA-6CBA-43B8-A116-A3744C446BC2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C75F45-4FBF-428E-B718-851D2BAABB8B}" type="pres">
      <dgm:prSet presAssocID="{8B4633DA-6CBA-43B8-A116-A3744C446BC2}" presName="parSh" presStyleLbl="node1" presStyleIdx="3" presStyleCnt="4"/>
      <dgm:spPr/>
      <dgm:t>
        <a:bodyPr/>
        <a:lstStyle/>
        <a:p>
          <a:endParaRPr lang="pt-BR"/>
        </a:p>
      </dgm:t>
    </dgm:pt>
    <dgm:pt modelId="{4BE5DE63-587A-46E9-8407-E5F256F8FBF8}" type="pres">
      <dgm:prSet presAssocID="{8B4633DA-6CBA-43B8-A116-A3744C446BC2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BC5827-6260-49DD-8651-699343F6F28F}" type="presOf" srcId="{0152021D-AA14-4644-B877-3C8DF32970B0}" destId="{91E97987-5699-4597-8411-DB3752E0AF2B}" srcOrd="0" destOrd="1" presId="urn:microsoft.com/office/officeart/2005/8/layout/process3"/>
    <dgm:cxn modelId="{386EBA8D-7464-46EA-A7C1-5AADD6F42EFA}" srcId="{66ECB2CF-EE09-40F2-B800-01316F3AA644}" destId="{2E148F2D-438D-42F2-BE09-1B7EF2E18B28}" srcOrd="0" destOrd="0" parTransId="{C86020B6-189C-4EA3-8BC5-92BDAFC35247}" sibTransId="{6C0F9A8F-D1FB-4EE7-A7C7-243A3EEE2AB6}"/>
    <dgm:cxn modelId="{66AAE91D-ACFB-45FD-82A2-4BEB39BBC8E7}" srcId="{50A33A56-CA32-4D70-8AA9-58FC2CA51661}" destId="{C2E46DB2-89D9-4921-83A7-AF7F10A1EE31}" srcOrd="2" destOrd="0" parTransId="{EB363FF6-26D0-463D-A0D2-810512CCDD7D}" sibTransId="{2C1066F1-155D-4AE0-8527-B44846212009}"/>
    <dgm:cxn modelId="{AA72546A-2580-4683-AC13-4E1C89D2331A}" srcId="{50A33A56-CA32-4D70-8AA9-58FC2CA51661}" destId="{8B4633DA-6CBA-43B8-A116-A3744C446BC2}" srcOrd="3" destOrd="0" parTransId="{0A7BEF1A-038B-4597-9711-2FF2EE73B529}" sibTransId="{B36833BA-9053-420E-A13C-ADDDE6BE0FFE}"/>
    <dgm:cxn modelId="{6F297B0B-7B01-4247-A6B6-694C23777DA1}" type="presOf" srcId="{66ECB2CF-EE09-40F2-B800-01316F3AA644}" destId="{4BE5DE63-587A-46E9-8407-E5F256F8FBF8}" srcOrd="0" destOrd="2" presId="urn:microsoft.com/office/officeart/2005/8/layout/process3"/>
    <dgm:cxn modelId="{258781D8-EB1C-4672-B266-DA3403D4E7D5}" srcId="{C2E46DB2-89D9-4921-83A7-AF7F10A1EE31}" destId="{0152021D-AA14-4644-B877-3C8DF32970B0}" srcOrd="1" destOrd="0" parTransId="{8D27302A-90FD-4BF3-BCF3-A85CEFC5A73C}" sibTransId="{1B4B00A2-3565-4887-B368-E2990C6AE11A}"/>
    <dgm:cxn modelId="{B3D13B62-FBB4-4369-A487-9ECC02EA97E5}" srcId="{8B4633DA-6CBA-43B8-A116-A3744C446BC2}" destId="{F1F629B9-703C-42A1-B18F-5D9ABAC49D92}" srcOrd="1" destOrd="0" parTransId="{BCB294C0-D99B-408A-9496-F4EB6505D519}" sibTransId="{5FBD4A49-23C3-4A73-992C-814BA92973AE}"/>
    <dgm:cxn modelId="{CD90D383-CEEC-42C9-AA12-DA5DBF92993E}" type="presOf" srcId="{2E148F2D-438D-42F2-BE09-1B7EF2E18B28}" destId="{4BE5DE63-587A-46E9-8407-E5F256F8FBF8}" srcOrd="0" destOrd="3" presId="urn:microsoft.com/office/officeart/2005/8/layout/process3"/>
    <dgm:cxn modelId="{B1352162-EA40-4005-9614-0633D6D11FAA}" type="presOf" srcId="{2C1066F1-155D-4AE0-8527-B44846212009}" destId="{F5C16F29-D7AA-4E67-B0A2-E3457A7D409D}" srcOrd="1" destOrd="0" presId="urn:microsoft.com/office/officeart/2005/8/layout/process3"/>
    <dgm:cxn modelId="{95BBA5BD-0674-4FEB-ABA2-BC518BFE8B74}" type="presOf" srcId="{F05F524C-1937-4283-B35F-4D0B7ECD5719}" destId="{E772BF5B-2F49-43E0-9516-8F86486D2A1E}" srcOrd="1" destOrd="0" presId="urn:microsoft.com/office/officeart/2005/8/layout/process3"/>
    <dgm:cxn modelId="{595625AF-2EE1-4937-861D-7E2AF7BE4293}" srcId="{51E0D6C7-8C68-472B-96A7-C63979C8294F}" destId="{4A2D2259-D9D7-41C5-8CD8-ED4F8A776FC8}" srcOrd="2" destOrd="0" parTransId="{9A4F1065-D412-4096-96B8-E3AE44C7E7F8}" sibTransId="{4BA4B65E-D073-45BC-9A43-79374BFF2DD4}"/>
    <dgm:cxn modelId="{2A1F2438-249A-48B0-8998-46655AC85735}" type="presOf" srcId="{2C1066F1-155D-4AE0-8527-B44846212009}" destId="{E7E29622-61F3-44BA-B727-3D14D749DA61}" srcOrd="0" destOrd="0" presId="urn:microsoft.com/office/officeart/2005/8/layout/process3"/>
    <dgm:cxn modelId="{EAEE8AF7-A8B8-4C3E-AB08-1CD5406D42B2}" type="presOf" srcId="{8B4633DA-6CBA-43B8-A116-A3744C446BC2}" destId="{4AEAF18A-983A-4AD8-BA7F-C63B396D0FB7}" srcOrd="0" destOrd="0" presId="urn:microsoft.com/office/officeart/2005/8/layout/process3"/>
    <dgm:cxn modelId="{0DD99014-C36E-4C04-B09D-C25084BF8F63}" srcId="{50A33A56-CA32-4D70-8AA9-58FC2CA51661}" destId="{51E0D6C7-8C68-472B-96A7-C63979C8294F}" srcOrd="0" destOrd="0" parTransId="{D04828B5-BADF-45AE-9103-10C811610A70}" sibTransId="{387C9BF4-AAAA-43E6-BD51-2AF373A5895A}"/>
    <dgm:cxn modelId="{FF120D63-989B-4439-A966-320B771898E4}" srcId="{C2E46DB2-89D9-4921-83A7-AF7F10A1EE31}" destId="{A45C2C22-8E00-4F51-ADD1-F926D6389BA3}" srcOrd="0" destOrd="0" parTransId="{CEAF8F5B-B94E-4F87-9010-95356C4E5AD9}" sibTransId="{3E8DA5FA-C2E3-48E8-BB35-8684F199F4B7}"/>
    <dgm:cxn modelId="{8AE7C529-CC58-45D9-B11F-B3CBDB93EDE6}" type="presOf" srcId="{51E0D6C7-8C68-472B-96A7-C63979C8294F}" destId="{2E65B5CC-0EA3-4DA2-A027-95D7AD012DB1}" srcOrd="0" destOrd="0" presId="urn:microsoft.com/office/officeart/2005/8/layout/process3"/>
    <dgm:cxn modelId="{75116542-D053-4BA1-B695-24F2D1EBF987}" type="presOf" srcId="{1607F05B-39E1-46B0-AFCB-0A1A1A3149BA}" destId="{AE84DCE0-2CC6-4BF3-AC42-FBCA108AA07E}" srcOrd="0" destOrd="0" presId="urn:microsoft.com/office/officeart/2005/8/layout/process3"/>
    <dgm:cxn modelId="{3964B503-23EA-448A-8222-816854C65FA0}" srcId="{C2E46DB2-89D9-4921-83A7-AF7F10A1EE31}" destId="{F731D307-DE18-4EEE-98C2-17C56AC1E594}" srcOrd="2" destOrd="0" parTransId="{F8F01AF7-79B6-415D-BE11-9587B3D4769A}" sibTransId="{C2E8D585-67FD-4DCB-81BC-727C3B4D3593}"/>
    <dgm:cxn modelId="{C3701EE7-3798-48F3-8064-06BBCD3D2749}" type="presOf" srcId="{C41B6243-753A-4553-BB38-380474ACA710}" destId="{4BE5DE63-587A-46E9-8407-E5F256F8FBF8}" srcOrd="0" destOrd="0" presId="urn:microsoft.com/office/officeart/2005/8/layout/process3"/>
    <dgm:cxn modelId="{70EDAC80-FDF7-4ABD-A372-7F952AFCC566}" srcId="{8B4633DA-6CBA-43B8-A116-A3744C446BC2}" destId="{C41B6243-753A-4553-BB38-380474ACA710}" srcOrd="0" destOrd="0" parTransId="{52202BFF-F086-49A3-929F-61A61175DC50}" sibTransId="{6CA2B3EB-E105-4298-845C-A2CB1CADDA70}"/>
    <dgm:cxn modelId="{F4386573-CAFD-4A74-B25A-8C2D19058EED}" srcId="{FEE9A4FA-B137-47CB-B250-978F94875D1B}" destId="{BB82BD1F-FF1B-4DB3-AE23-E663DBE751B4}" srcOrd="1" destOrd="0" parTransId="{73D0E4C3-5DA3-4C9F-ABEE-11F527808891}" sibTransId="{2D894C3F-A559-466B-880F-3D3FED0224C1}"/>
    <dgm:cxn modelId="{533661C0-0681-4E5B-9068-AD38695DEBF3}" srcId="{FEE9A4FA-B137-47CB-B250-978F94875D1B}" destId="{8FD30DD1-86F7-44B4-A752-D551249A55DE}" srcOrd="0" destOrd="0" parTransId="{34C1BDC7-B8BE-427C-B922-1DB0516938F4}" sibTransId="{3B6D29FB-49CC-41EA-9445-93539602923A}"/>
    <dgm:cxn modelId="{D0F22120-0547-4372-B3B6-190D1BA724F9}" srcId="{50A33A56-CA32-4D70-8AA9-58FC2CA51661}" destId="{FEE9A4FA-B137-47CB-B250-978F94875D1B}" srcOrd="1" destOrd="0" parTransId="{F8369C6A-F560-475D-AD1C-37A42541F7C5}" sibTransId="{F05F524C-1937-4283-B35F-4D0B7ECD5719}"/>
    <dgm:cxn modelId="{BC10A0F4-9A5C-48AF-90ED-8D3F973CA2B0}" type="presOf" srcId="{387C9BF4-AAAA-43E6-BD51-2AF373A5895A}" destId="{BA830010-3582-4755-BDB2-F14C0DC1C922}" srcOrd="1" destOrd="0" presId="urn:microsoft.com/office/officeart/2005/8/layout/process3"/>
    <dgm:cxn modelId="{FBD43A69-3A23-4B33-8759-684E98B44939}" srcId="{8B4633DA-6CBA-43B8-A116-A3744C446BC2}" destId="{66ECB2CF-EE09-40F2-B800-01316F3AA644}" srcOrd="2" destOrd="0" parTransId="{30F31BCD-FE71-4C06-8C42-8C1801DDF569}" sibTransId="{0B7215CA-DEFA-46A3-9452-D2498A05505F}"/>
    <dgm:cxn modelId="{B219AC45-A4FF-4001-86C3-C893AED85196}" type="presOf" srcId="{BB82BD1F-FF1B-4DB3-AE23-E663DBE751B4}" destId="{1350C347-F07A-4189-934A-6CC696533D0F}" srcOrd="0" destOrd="1" presId="urn:microsoft.com/office/officeart/2005/8/layout/process3"/>
    <dgm:cxn modelId="{A22FA254-B407-419E-952C-1E6B80B5BC30}" type="presOf" srcId="{50A33A56-CA32-4D70-8AA9-58FC2CA51661}" destId="{648EC7AA-80D9-4634-977B-7C84B59CEC85}" srcOrd="0" destOrd="0" presId="urn:microsoft.com/office/officeart/2005/8/layout/process3"/>
    <dgm:cxn modelId="{2056DBE7-E76D-44AB-B0DD-4299B4FFEB11}" type="presOf" srcId="{387C9BF4-AAAA-43E6-BD51-2AF373A5895A}" destId="{0D63CC7A-857A-4A01-A096-ABB821BD81BF}" srcOrd="0" destOrd="0" presId="urn:microsoft.com/office/officeart/2005/8/layout/process3"/>
    <dgm:cxn modelId="{067AEB14-F6BC-45D3-B585-3A50BBADC0B8}" type="presOf" srcId="{8FD30DD1-86F7-44B4-A752-D551249A55DE}" destId="{1350C347-F07A-4189-934A-6CC696533D0F}" srcOrd="0" destOrd="0" presId="urn:microsoft.com/office/officeart/2005/8/layout/process3"/>
    <dgm:cxn modelId="{3110556B-223D-4253-A5CB-73E9E5FDFCCE}" type="presOf" srcId="{51E0D6C7-8C68-472B-96A7-C63979C8294F}" destId="{65B5BD03-ECDC-4759-B9A8-ABBD25F0A207}" srcOrd="1" destOrd="0" presId="urn:microsoft.com/office/officeart/2005/8/layout/process3"/>
    <dgm:cxn modelId="{945049E3-9789-476B-A680-428ED6403AFF}" type="presOf" srcId="{F731D307-DE18-4EEE-98C2-17C56AC1E594}" destId="{91E97987-5699-4597-8411-DB3752E0AF2B}" srcOrd="0" destOrd="2" presId="urn:microsoft.com/office/officeart/2005/8/layout/process3"/>
    <dgm:cxn modelId="{69E05280-D706-4662-AD27-DEAF577BEAEF}" srcId="{51E0D6C7-8C68-472B-96A7-C63979C8294F}" destId="{68564293-78B7-445D-8778-7A884924EFAB}" srcOrd="1" destOrd="0" parTransId="{45919A9F-726D-4552-91C6-553DA2F2001A}" sibTransId="{AC9E3312-E245-4314-B015-5CF6FCFE0EB5}"/>
    <dgm:cxn modelId="{DF9AEAEE-4C60-486C-863C-2549DECFFBF5}" srcId="{51E0D6C7-8C68-472B-96A7-C63979C8294F}" destId="{1607F05B-39E1-46B0-AFCB-0A1A1A3149BA}" srcOrd="0" destOrd="0" parTransId="{BB39EB31-E0BB-4893-8D1F-39655DA2E26C}" sibTransId="{3151CA72-0CB4-4876-B9ED-6D4A56CA2251}"/>
    <dgm:cxn modelId="{DD5D6EBD-D494-43FF-B7F5-B4F41523B4F0}" type="presOf" srcId="{C2E46DB2-89D9-4921-83A7-AF7F10A1EE31}" destId="{8065F8D6-622E-47E4-A624-946AAC9F587F}" srcOrd="1" destOrd="0" presId="urn:microsoft.com/office/officeart/2005/8/layout/process3"/>
    <dgm:cxn modelId="{4847AC37-573C-46A2-98AA-B19107DEC785}" type="presOf" srcId="{8B4633DA-6CBA-43B8-A116-A3744C446BC2}" destId="{8EC75F45-4FBF-428E-B718-851D2BAABB8B}" srcOrd="1" destOrd="0" presId="urn:microsoft.com/office/officeart/2005/8/layout/process3"/>
    <dgm:cxn modelId="{A6E53D6E-E627-4E03-8773-ADED2BA160AB}" type="presOf" srcId="{68564293-78B7-445D-8778-7A884924EFAB}" destId="{AE84DCE0-2CC6-4BF3-AC42-FBCA108AA07E}" srcOrd="0" destOrd="1" presId="urn:microsoft.com/office/officeart/2005/8/layout/process3"/>
    <dgm:cxn modelId="{249CD1E3-DBE8-4106-A1F3-F64054CEA1D3}" type="presOf" srcId="{F1F629B9-703C-42A1-B18F-5D9ABAC49D92}" destId="{4BE5DE63-587A-46E9-8407-E5F256F8FBF8}" srcOrd="0" destOrd="1" presId="urn:microsoft.com/office/officeart/2005/8/layout/process3"/>
    <dgm:cxn modelId="{8EC86EC2-CB24-4E54-B11D-57615F16D734}" type="presOf" srcId="{FEE9A4FA-B137-47CB-B250-978F94875D1B}" destId="{50784C6A-9B8F-4BB1-A46F-2D284D9F628B}" srcOrd="0" destOrd="0" presId="urn:microsoft.com/office/officeart/2005/8/layout/process3"/>
    <dgm:cxn modelId="{17B76938-83A9-4CE3-81C1-9E875C4981BB}" type="presOf" srcId="{A45C2C22-8E00-4F51-ADD1-F926D6389BA3}" destId="{91E97987-5699-4597-8411-DB3752E0AF2B}" srcOrd="0" destOrd="0" presId="urn:microsoft.com/office/officeart/2005/8/layout/process3"/>
    <dgm:cxn modelId="{47C687C7-D059-45D9-8ACC-F0029F22C23C}" type="presOf" srcId="{C2E46DB2-89D9-4921-83A7-AF7F10A1EE31}" destId="{C84BCBFB-D72A-4636-8A9F-A4551767598B}" srcOrd="0" destOrd="0" presId="urn:microsoft.com/office/officeart/2005/8/layout/process3"/>
    <dgm:cxn modelId="{A8D12F1C-0F85-4161-A53C-253613B75116}" type="presOf" srcId="{4A2D2259-D9D7-41C5-8CD8-ED4F8A776FC8}" destId="{AE84DCE0-2CC6-4BF3-AC42-FBCA108AA07E}" srcOrd="0" destOrd="2" presId="urn:microsoft.com/office/officeart/2005/8/layout/process3"/>
    <dgm:cxn modelId="{35EC3E0A-7CCE-49B4-B7BF-F7D340D868AD}" type="presOf" srcId="{F05F524C-1937-4283-B35F-4D0B7ECD5719}" destId="{5B7BEB1C-E0A6-444A-881F-C73889C62F70}" srcOrd="0" destOrd="0" presId="urn:microsoft.com/office/officeart/2005/8/layout/process3"/>
    <dgm:cxn modelId="{A14D5DCD-F6BB-4E97-9B02-CE7E5C793E94}" type="presOf" srcId="{FEE9A4FA-B137-47CB-B250-978F94875D1B}" destId="{EBCC8FBD-717E-4236-9633-14B1DBA49271}" srcOrd="1" destOrd="0" presId="urn:microsoft.com/office/officeart/2005/8/layout/process3"/>
    <dgm:cxn modelId="{F01F098E-5CD0-4731-98F2-5BE7FB45C765}" type="presParOf" srcId="{648EC7AA-80D9-4634-977B-7C84B59CEC85}" destId="{3AECAED2-99AF-43D6-A3A7-A87A8B0B0288}" srcOrd="0" destOrd="0" presId="urn:microsoft.com/office/officeart/2005/8/layout/process3"/>
    <dgm:cxn modelId="{CD83CB50-9C33-43CD-B003-D6CDE363F284}" type="presParOf" srcId="{3AECAED2-99AF-43D6-A3A7-A87A8B0B0288}" destId="{2E65B5CC-0EA3-4DA2-A027-95D7AD012DB1}" srcOrd="0" destOrd="0" presId="urn:microsoft.com/office/officeart/2005/8/layout/process3"/>
    <dgm:cxn modelId="{E8A48255-169B-4B6F-9702-F26287B69F44}" type="presParOf" srcId="{3AECAED2-99AF-43D6-A3A7-A87A8B0B0288}" destId="{65B5BD03-ECDC-4759-B9A8-ABBD25F0A207}" srcOrd="1" destOrd="0" presId="urn:microsoft.com/office/officeart/2005/8/layout/process3"/>
    <dgm:cxn modelId="{B7592059-9C07-4E00-9847-0B92B180D0A8}" type="presParOf" srcId="{3AECAED2-99AF-43D6-A3A7-A87A8B0B0288}" destId="{AE84DCE0-2CC6-4BF3-AC42-FBCA108AA07E}" srcOrd="2" destOrd="0" presId="urn:microsoft.com/office/officeart/2005/8/layout/process3"/>
    <dgm:cxn modelId="{ED5AD587-659C-4C0F-A659-8950986F21C5}" type="presParOf" srcId="{648EC7AA-80D9-4634-977B-7C84B59CEC85}" destId="{0D63CC7A-857A-4A01-A096-ABB821BD81BF}" srcOrd="1" destOrd="0" presId="urn:microsoft.com/office/officeart/2005/8/layout/process3"/>
    <dgm:cxn modelId="{6B05244D-34B8-4D5A-BECE-69FB406B382D}" type="presParOf" srcId="{0D63CC7A-857A-4A01-A096-ABB821BD81BF}" destId="{BA830010-3582-4755-BDB2-F14C0DC1C922}" srcOrd="0" destOrd="0" presId="urn:microsoft.com/office/officeart/2005/8/layout/process3"/>
    <dgm:cxn modelId="{68452C0F-3CFC-421C-9436-62DBD4B997A1}" type="presParOf" srcId="{648EC7AA-80D9-4634-977B-7C84B59CEC85}" destId="{8CEF5F7E-777F-4A8A-80F2-9EB2EED2D8E5}" srcOrd="2" destOrd="0" presId="urn:microsoft.com/office/officeart/2005/8/layout/process3"/>
    <dgm:cxn modelId="{05633872-2DCE-46D1-8B93-7440E9323088}" type="presParOf" srcId="{8CEF5F7E-777F-4A8A-80F2-9EB2EED2D8E5}" destId="{50784C6A-9B8F-4BB1-A46F-2D284D9F628B}" srcOrd="0" destOrd="0" presId="urn:microsoft.com/office/officeart/2005/8/layout/process3"/>
    <dgm:cxn modelId="{39A762C0-28D6-4020-A0A6-69B7A3E33DA8}" type="presParOf" srcId="{8CEF5F7E-777F-4A8A-80F2-9EB2EED2D8E5}" destId="{EBCC8FBD-717E-4236-9633-14B1DBA49271}" srcOrd="1" destOrd="0" presId="urn:microsoft.com/office/officeart/2005/8/layout/process3"/>
    <dgm:cxn modelId="{18A8B0C6-61B8-4B6D-9843-E8BBD4BE675B}" type="presParOf" srcId="{8CEF5F7E-777F-4A8A-80F2-9EB2EED2D8E5}" destId="{1350C347-F07A-4189-934A-6CC696533D0F}" srcOrd="2" destOrd="0" presId="urn:microsoft.com/office/officeart/2005/8/layout/process3"/>
    <dgm:cxn modelId="{D67AB717-69F1-4B89-9DF9-4F3C4E390FB5}" type="presParOf" srcId="{648EC7AA-80D9-4634-977B-7C84B59CEC85}" destId="{5B7BEB1C-E0A6-444A-881F-C73889C62F70}" srcOrd="3" destOrd="0" presId="urn:microsoft.com/office/officeart/2005/8/layout/process3"/>
    <dgm:cxn modelId="{E99F4A4E-EF9C-42BF-9311-4D3EB1767D0F}" type="presParOf" srcId="{5B7BEB1C-E0A6-444A-881F-C73889C62F70}" destId="{E772BF5B-2F49-43E0-9516-8F86486D2A1E}" srcOrd="0" destOrd="0" presId="urn:microsoft.com/office/officeart/2005/8/layout/process3"/>
    <dgm:cxn modelId="{442D7AF0-7F98-497F-A9CB-736419D6E177}" type="presParOf" srcId="{648EC7AA-80D9-4634-977B-7C84B59CEC85}" destId="{278AF236-2B5B-4B74-8409-0C145FD95AC4}" srcOrd="4" destOrd="0" presId="urn:microsoft.com/office/officeart/2005/8/layout/process3"/>
    <dgm:cxn modelId="{227A473C-0A54-41A7-A295-B1C523118AF8}" type="presParOf" srcId="{278AF236-2B5B-4B74-8409-0C145FD95AC4}" destId="{C84BCBFB-D72A-4636-8A9F-A4551767598B}" srcOrd="0" destOrd="0" presId="urn:microsoft.com/office/officeart/2005/8/layout/process3"/>
    <dgm:cxn modelId="{B45AE2A0-B868-4F5D-B3DE-BBA236CC3903}" type="presParOf" srcId="{278AF236-2B5B-4B74-8409-0C145FD95AC4}" destId="{8065F8D6-622E-47E4-A624-946AAC9F587F}" srcOrd="1" destOrd="0" presId="urn:microsoft.com/office/officeart/2005/8/layout/process3"/>
    <dgm:cxn modelId="{D4ED0178-110C-4318-B20B-E45CC94A98B3}" type="presParOf" srcId="{278AF236-2B5B-4B74-8409-0C145FD95AC4}" destId="{91E97987-5699-4597-8411-DB3752E0AF2B}" srcOrd="2" destOrd="0" presId="urn:microsoft.com/office/officeart/2005/8/layout/process3"/>
    <dgm:cxn modelId="{367B59A5-37CA-4535-AC33-1B1712A4A003}" type="presParOf" srcId="{648EC7AA-80D9-4634-977B-7C84B59CEC85}" destId="{E7E29622-61F3-44BA-B727-3D14D749DA61}" srcOrd="5" destOrd="0" presId="urn:microsoft.com/office/officeart/2005/8/layout/process3"/>
    <dgm:cxn modelId="{2BCE2B18-D03A-4453-8849-3B04DC07BFD7}" type="presParOf" srcId="{E7E29622-61F3-44BA-B727-3D14D749DA61}" destId="{F5C16F29-D7AA-4E67-B0A2-E3457A7D409D}" srcOrd="0" destOrd="0" presId="urn:microsoft.com/office/officeart/2005/8/layout/process3"/>
    <dgm:cxn modelId="{3EF7276C-3BBB-4AE3-B2E3-88321C67CEF3}" type="presParOf" srcId="{648EC7AA-80D9-4634-977B-7C84B59CEC85}" destId="{7BB1C569-7D06-459B-A198-22B7D76C1782}" srcOrd="6" destOrd="0" presId="urn:microsoft.com/office/officeart/2005/8/layout/process3"/>
    <dgm:cxn modelId="{2F23F15A-CB6E-4ABF-9308-FAC123758AD9}" type="presParOf" srcId="{7BB1C569-7D06-459B-A198-22B7D76C1782}" destId="{4AEAF18A-983A-4AD8-BA7F-C63B396D0FB7}" srcOrd="0" destOrd="0" presId="urn:microsoft.com/office/officeart/2005/8/layout/process3"/>
    <dgm:cxn modelId="{9C73DBE2-725F-415D-901F-526096459937}" type="presParOf" srcId="{7BB1C569-7D06-459B-A198-22B7D76C1782}" destId="{8EC75F45-4FBF-428E-B718-851D2BAABB8B}" srcOrd="1" destOrd="0" presId="urn:microsoft.com/office/officeart/2005/8/layout/process3"/>
    <dgm:cxn modelId="{4A6669CB-9309-41ED-84D5-1B69FF571ED2}" type="presParOf" srcId="{7BB1C569-7D06-459B-A198-22B7D76C1782}" destId="{4BE5DE63-587A-46E9-8407-E5F256F8FBF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81FAF-3B41-4952-A6A7-F6BC0E19B219}">
      <dsp:nvSpPr>
        <dsp:cNvPr id="0" name=""/>
        <dsp:cNvSpPr/>
      </dsp:nvSpPr>
      <dsp:spPr>
        <a:xfrm>
          <a:off x="4248624" y="1304184"/>
          <a:ext cx="642089" cy="2076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6302"/>
              </a:lnTo>
              <a:lnTo>
                <a:pt x="642089" y="2076302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4B5D4-D37B-4AFA-8B43-080DA0B1DD40}">
      <dsp:nvSpPr>
        <dsp:cNvPr id="0" name=""/>
        <dsp:cNvSpPr/>
      </dsp:nvSpPr>
      <dsp:spPr>
        <a:xfrm>
          <a:off x="4248624" y="1304184"/>
          <a:ext cx="548686" cy="120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725"/>
              </a:lnTo>
              <a:lnTo>
                <a:pt x="548686" y="120472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CFA4F-8415-4196-83D9-48957A96E320}">
      <dsp:nvSpPr>
        <dsp:cNvPr id="0" name=""/>
        <dsp:cNvSpPr/>
      </dsp:nvSpPr>
      <dsp:spPr>
        <a:xfrm>
          <a:off x="4248624" y="1304184"/>
          <a:ext cx="548686" cy="3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39"/>
              </a:lnTo>
              <a:lnTo>
                <a:pt x="548686" y="3578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B1F58-6E6F-41C5-8A07-C2CA20ED3CA3}">
      <dsp:nvSpPr>
        <dsp:cNvPr id="0" name=""/>
        <dsp:cNvSpPr/>
      </dsp:nvSpPr>
      <dsp:spPr>
        <a:xfrm>
          <a:off x="2805339" y="457298"/>
          <a:ext cx="1443284" cy="250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3"/>
              </a:lnTo>
              <a:lnTo>
                <a:pt x="1443284" y="125243"/>
              </a:lnTo>
              <a:lnTo>
                <a:pt x="1443284" y="25048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ED2B5-A526-4967-87F6-DCD4CFFEA6EF}">
      <dsp:nvSpPr>
        <dsp:cNvPr id="0" name=""/>
        <dsp:cNvSpPr/>
      </dsp:nvSpPr>
      <dsp:spPr>
        <a:xfrm>
          <a:off x="2805339" y="1304184"/>
          <a:ext cx="548686" cy="289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8497"/>
              </a:lnTo>
              <a:lnTo>
                <a:pt x="548686" y="2898497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C2FFB-2E7A-41E6-8CEC-E5346BA9B190}">
      <dsp:nvSpPr>
        <dsp:cNvPr id="0" name=""/>
        <dsp:cNvSpPr/>
      </dsp:nvSpPr>
      <dsp:spPr>
        <a:xfrm>
          <a:off x="2805339" y="1304184"/>
          <a:ext cx="548686" cy="2051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611"/>
              </a:lnTo>
              <a:lnTo>
                <a:pt x="548686" y="2051611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47457-8E14-4CA3-ACD2-ABD59736D5ED}">
      <dsp:nvSpPr>
        <dsp:cNvPr id="0" name=""/>
        <dsp:cNvSpPr/>
      </dsp:nvSpPr>
      <dsp:spPr>
        <a:xfrm>
          <a:off x="2805339" y="1304184"/>
          <a:ext cx="548686" cy="120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725"/>
              </a:lnTo>
              <a:lnTo>
                <a:pt x="548686" y="120472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C13D2-F1BA-4CA3-A65B-87F9CBA6E307}">
      <dsp:nvSpPr>
        <dsp:cNvPr id="0" name=""/>
        <dsp:cNvSpPr/>
      </dsp:nvSpPr>
      <dsp:spPr>
        <a:xfrm>
          <a:off x="2805339" y="1304184"/>
          <a:ext cx="548686" cy="3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39"/>
              </a:lnTo>
              <a:lnTo>
                <a:pt x="548686" y="3578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C68D9-1FC4-4C76-86E3-44889D455018}">
      <dsp:nvSpPr>
        <dsp:cNvPr id="0" name=""/>
        <dsp:cNvSpPr/>
      </dsp:nvSpPr>
      <dsp:spPr>
        <a:xfrm>
          <a:off x="2759619" y="457298"/>
          <a:ext cx="91440" cy="250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8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E8BE4-6B4D-4AB3-837C-2D5B1F3E71F1}">
      <dsp:nvSpPr>
        <dsp:cNvPr id="0" name=""/>
        <dsp:cNvSpPr/>
      </dsp:nvSpPr>
      <dsp:spPr>
        <a:xfrm>
          <a:off x="1362054" y="1304184"/>
          <a:ext cx="548686" cy="2051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611"/>
              </a:lnTo>
              <a:lnTo>
                <a:pt x="548686" y="2051611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A4B73-5121-4B3B-8330-DC1F1C5BB1FA}">
      <dsp:nvSpPr>
        <dsp:cNvPr id="0" name=""/>
        <dsp:cNvSpPr/>
      </dsp:nvSpPr>
      <dsp:spPr>
        <a:xfrm>
          <a:off x="1362054" y="1304184"/>
          <a:ext cx="548686" cy="1204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725"/>
              </a:lnTo>
              <a:lnTo>
                <a:pt x="548686" y="1204725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AF9BB-0863-4BE6-8EA2-613505086507}">
      <dsp:nvSpPr>
        <dsp:cNvPr id="0" name=""/>
        <dsp:cNvSpPr/>
      </dsp:nvSpPr>
      <dsp:spPr>
        <a:xfrm>
          <a:off x="1362054" y="1304184"/>
          <a:ext cx="548686" cy="35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39"/>
              </a:lnTo>
              <a:lnTo>
                <a:pt x="548686" y="357839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4F0C6-786C-4723-9618-A5D68934DC78}">
      <dsp:nvSpPr>
        <dsp:cNvPr id="0" name=""/>
        <dsp:cNvSpPr/>
      </dsp:nvSpPr>
      <dsp:spPr>
        <a:xfrm>
          <a:off x="1362054" y="457298"/>
          <a:ext cx="1443284" cy="250487"/>
        </a:xfrm>
        <a:custGeom>
          <a:avLst/>
          <a:gdLst/>
          <a:ahLst/>
          <a:cxnLst/>
          <a:rect l="0" t="0" r="0" b="0"/>
          <a:pathLst>
            <a:path>
              <a:moveTo>
                <a:pt x="1443284" y="0"/>
              </a:moveTo>
              <a:lnTo>
                <a:pt x="1443284" y="125243"/>
              </a:lnTo>
              <a:lnTo>
                <a:pt x="0" y="125243"/>
              </a:lnTo>
              <a:lnTo>
                <a:pt x="0" y="25048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83FBF-3221-48B4-A273-62BE040073E3}">
      <dsp:nvSpPr>
        <dsp:cNvPr id="0" name=""/>
        <dsp:cNvSpPr/>
      </dsp:nvSpPr>
      <dsp:spPr>
        <a:xfrm>
          <a:off x="1553758" y="100323"/>
          <a:ext cx="2503162" cy="3569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38F57-B82D-47C9-9DAB-D7F3CBE0D483}">
      <dsp:nvSpPr>
        <dsp:cNvPr id="0" name=""/>
        <dsp:cNvSpPr/>
      </dsp:nvSpPr>
      <dsp:spPr>
        <a:xfrm>
          <a:off x="1553758" y="100323"/>
          <a:ext cx="2503162" cy="3569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0B584-E601-4074-8299-06F0688716C0}">
      <dsp:nvSpPr>
        <dsp:cNvPr id="0" name=""/>
        <dsp:cNvSpPr/>
      </dsp:nvSpPr>
      <dsp:spPr>
        <a:xfrm>
          <a:off x="302176" y="164579"/>
          <a:ext cx="5006325" cy="22846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</a:rPr>
            <a:t>Nuvem</a:t>
          </a:r>
          <a:r>
            <a:rPr lang="en-US" sz="1600" b="1" kern="1200" dirty="0" smtClean="0">
              <a:solidFill>
                <a:schemeClr val="bg1"/>
              </a:solidFill>
            </a:rPr>
            <a:t> </a:t>
          </a:r>
          <a:r>
            <a:rPr lang="en-US" sz="1600" b="1" kern="1200" dirty="0" err="1" smtClean="0">
              <a:solidFill>
                <a:schemeClr val="bg1"/>
              </a:solidFill>
            </a:rPr>
            <a:t>Acadêmica</a:t>
          </a:r>
          <a:r>
            <a:rPr lang="en-US" sz="1600" b="1" kern="1200" dirty="0" smtClean="0">
              <a:solidFill>
                <a:schemeClr val="bg1"/>
              </a:solidFill>
            </a:rPr>
            <a:t> RNP</a:t>
          </a:r>
          <a:endParaRPr lang="pt-BR" sz="1600" b="1" kern="1200" dirty="0">
            <a:solidFill>
              <a:schemeClr val="bg1"/>
            </a:solidFill>
          </a:endParaRPr>
        </a:p>
      </dsp:txBody>
      <dsp:txXfrm>
        <a:off x="302176" y="164579"/>
        <a:ext cx="5006325" cy="228463"/>
      </dsp:txXfrm>
    </dsp:sp>
    <dsp:sp modelId="{04A363F4-8438-45C6-87FB-9E8ADF7F3D41}">
      <dsp:nvSpPr>
        <dsp:cNvPr id="0" name=""/>
        <dsp:cNvSpPr/>
      </dsp:nvSpPr>
      <dsp:spPr>
        <a:xfrm>
          <a:off x="1063855" y="707785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566FA-2E71-4419-AA67-66E37A16CE7B}">
      <dsp:nvSpPr>
        <dsp:cNvPr id="0" name=""/>
        <dsp:cNvSpPr/>
      </dsp:nvSpPr>
      <dsp:spPr>
        <a:xfrm>
          <a:off x="1063855" y="707785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90C39-728B-48AA-A886-B3653DFD408F}">
      <dsp:nvSpPr>
        <dsp:cNvPr id="0" name=""/>
        <dsp:cNvSpPr/>
      </dsp:nvSpPr>
      <dsp:spPr>
        <a:xfrm>
          <a:off x="765656" y="815137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>
              <a:solidFill>
                <a:schemeClr val="bg1"/>
              </a:solidFill>
            </a:rPr>
            <a:t>Infra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765656" y="815137"/>
        <a:ext cx="1192797" cy="381695"/>
      </dsp:txXfrm>
    </dsp:sp>
    <dsp:sp modelId="{8175C8D7-2F1D-4D18-A35A-9AA177011193}">
      <dsp:nvSpPr>
        <dsp:cNvPr id="0" name=""/>
        <dsp:cNvSpPr/>
      </dsp:nvSpPr>
      <dsp:spPr>
        <a:xfrm>
          <a:off x="1839173" y="1554671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4D635-8D69-4781-9009-C72B62039BC2}">
      <dsp:nvSpPr>
        <dsp:cNvPr id="0" name=""/>
        <dsp:cNvSpPr/>
      </dsp:nvSpPr>
      <dsp:spPr>
        <a:xfrm>
          <a:off x="1839173" y="1554671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46B57-E8B3-457E-871B-1081660FC07E}">
      <dsp:nvSpPr>
        <dsp:cNvPr id="0" name=""/>
        <dsp:cNvSpPr/>
      </dsp:nvSpPr>
      <dsp:spPr>
        <a:xfrm>
          <a:off x="1540974" y="1662023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CDC Próprio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1540974" y="1662023"/>
        <a:ext cx="1192797" cy="381695"/>
      </dsp:txXfrm>
    </dsp:sp>
    <dsp:sp modelId="{35044A90-889D-4748-B074-23D29805C81A}">
      <dsp:nvSpPr>
        <dsp:cNvPr id="0" name=""/>
        <dsp:cNvSpPr/>
      </dsp:nvSpPr>
      <dsp:spPr>
        <a:xfrm>
          <a:off x="1839173" y="2401558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7B12C-F5BC-4BB9-8A09-FBA5DCFD3D25}">
      <dsp:nvSpPr>
        <dsp:cNvPr id="0" name=""/>
        <dsp:cNvSpPr/>
      </dsp:nvSpPr>
      <dsp:spPr>
        <a:xfrm>
          <a:off x="1839173" y="2401558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9DB66-8A73-41A1-BCD4-84C29FD5F5F5}">
      <dsp:nvSpPr>
        <dsp:cNvPr id="0" name=""/>
        <dsp:cNvSpPr/>
      </dsp:nvSpPr>
      <dsp:spPr>
        <a:xfrm>
          <a:off x="1540974" y="2508909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CDCs </a:t>
          </a:r>
          <a:r>
            <a:rPr lang="en-US" sz="1600" kern="1200" dirty="0" err="1" smtClean="0">
              <a:solidFill>
                <a:schemeClr val="bg1"/>
              </a:solidFill>
            </a:rPr>
            <a:t>Federados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1540974" y="2508909"/>
        <a:ext cx="1192797" cy="381695"/>
      </dsp:txXfrm>
    </dsp:sp>
    <dsp:sp modelId="{75E7C5E3-A752-4E5A-BFCB-DB591DB62BA5}">
      <dsp:nvSpPr>
        <dsp:cNvPr id="0" name=""/>
        <dsp:cNvSpPr/>
      </dsp:nvSpPr>
      <dsp:spPr>
        <a:xfrm>
          <a:off x="1839173" y="3248444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76E28-CC39-49B9-9DBA-D4D37F7234E2}">
      <dsp:nvSpPr>
        <dsp:cNvPr id="0" name=""/>
        <dsp:cNvSpPr/>
      </dsp:nvSpPr>
      <dsp:spPr>
        <a:xfrm>
          <a:off x="1839173" y="3248444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7F3BD-F728-4C9D-A168-6E690A3A02F2}">
      <dsp:nvSpPr>
        <dsp:cNvPr id="0" name=""/>
        <dsp:cNvSpPr/>
      </dsp:nvSpPr>
      <dsp:spPr>
        <a:xfrm>
          <a:off x="1540974" y="3355795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Data Centers </a:t>
          </a:r>
          <a:r>
            <a:rPr lang="en-US" sz="1600" kern="1200" dirty="0" err="1" smtClean="0">
              <a:solidFill>
                <a:schemeClr val="bg1"/>
              </a:solidFill>
            </a:rPr>
            <a:t>Externos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1540974" y="3355795"/>
        <a:ext cx="1192797" cy="381695"/>
      </dsp:txXfrm>
    </dsp:sp>
    <dsp:sp modelId="{0A6F6890-8637-42D8-93D5-1CAE9ACE3E29}">
      <dsp:nvSpPr>
        <dsp:cNvPr id="0" name=""/>
        <dsp:cNvSpPr/>
      </dsp:nvSpPr>
      <dsp:spPr>
        <a:xfrm>
          <a:off x="2507140" y="707785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44C60-47B2-4CBD-80EE-4D21D89A783D}">
      <dsp:nvSpPr>
        <dsp:cNvPr id="0" name=""/>
        <dsp:cNvSpPr/>
      </dsp:nvSpPr>
      <dsp:spPr>
        <a:xfrm>
          <a:off x="2507140" y="707785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53F73-AD01-4FBF-9352-3D0BB705953B}">
      <dsp:nvSpPr>
        <dsp:cNvPr id="0" name=""/>
        <dsp:cNvSpPr/>
      </dsp:nvSpPr>
      <dsp:spPr>
        <a:xfrm>
          <a:off x="2208941" y="815137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bg1"/>
              </a:solidFill>
            </a:rPr>
            <a:t>Serviços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2208941" y="815137"/>
        <a:ext cx="1192797" cy="381695"/>
      </dsp:txXfrm>
    </dsp:sp>
    <dsp:sp modelId="{83877C1B-8814-4FB7-A027-D8838CA24100}">
      <dsp:nvSpPr>
        <dsp:cNvPr id="0" name=""/>
        <dsp:cNvSpPr/>
      </dsp:nvSpPr>
      <dsp:spPr>
        <a:xfrm>
          <a:off x="3282458" y="1554671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5BE6C-F819-4A62-8833-A0E4908927A6}">
      <dsp:nvSpPr>
        <dsp:cNvPr id="0" name=""/>
        <dsp:cNvSpPr/>
      </dsp:nvSpPr>
      <dsp:spPr>
        <a:xfrm>
          <a:off x="3282458" y="1554671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CE725-00EB-49F9-8E14-57A670F78AB8}">
      <dsp:nvSpPr>
        <dsp:cNvPr id="0" name=""/>
        <dsp:cNvSpPr/>
      </dsp:nvSpPr>
      <dsp:spPr>
        <a:xfrm>
          <a:off x="2984259" y="1662023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>
              <a:solidFill>
                <a:schemeClr val="bg1"/>
              </a:solidFill>
            </a:rPr>
            <a:t>IaaS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2984259" y="1662023"/>
        <a:ext cx="1192797" cy="381695"/>
      </dsp:txXfrm>
    </dsp:sp>
    <dsp:sp modelId="{F890CB07-4975-4FB1-B6C0-828C16D90D63}">
      <dsp:nvSpPr>
        <dsp:cNvPr id="0" name=""/>
        <dsp:cNvSpPr/>
      </dsp:nvSpPr>
      <dsp:spPr>
        <a:xfrm>
          <a:off x="3282458" y="2401558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A43B9-A93C-40FF-808A-17E9BE61F846}">
      <dsp:nvSpPr>
        <dsp:cNvPr id="0" name=""/>
        <dsp:cNvSpPr/>
      </dsp:nvSpPr>
      <dsp:spPr>
        <a:xfrm>
          <a:off x="3282458" y="2401558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46919-1549-405A-8613-5DF5F6A04E63}">
      <dsp:nvSpPr>
        <dsp:cNvPr id="0" name=""/>
        <dsp:cNvSpPr/>
      </dsp:nvSpPr>
      <dsp:spPr>
        <a:xfrm>
          <a:off x="2984259" y="2508909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>
              <a:solidFill>
                <a:schemeClr val="bg1"/>
              </a:solidFill>
            </a:rPr>
            <a:t>PaaS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2984259" y="2508909"/>
        <a:ext cx="1192797" cy="381695"/>
      </dsp:txXfrm>
    </dsp:sp>
    <dsp:sp modelId="{0CD04C64-0B18-48E7-ADF9-86F5BB56D1F8}">
      <dsp:nvSpPr>
        <dsp:cNvPr id="0" name=""/>
        <dsp:cNvSpPr/>
      </dsp:nvSpPr>
      <dsp:spPr>
        <a:xfrm>
          <a:off x="3282458" y="3248444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84912-61E5-4732-9500-68BA7816C49B}">
      <dsp:nvSpPr>
        <dsp:cNvPr id="0" name=""/>
        <dsp:cNvSpPr/>
      </dsp:nvSpPr>
      <dsp:spPr>
        <a:xfrm>
          <a:off x="3282458" y="3248444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524DF-8A5C-42F6-94E5-E262BACE24F9}">
      <dsp:nvSpPr>
        <dsp:cNvPr id="0" name=""/>
        <dsp:cNvSpPr/>
      </dsp:nvSpPr>
      <dsp:spPr>
        <a:xfrm>
          <a:off x="2984259" y="3355795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>
              <a:solidFill>
                <a:schemeClr val="bg1"/>
              </a:solidFill>
            </a:rPr>
            <a:t>SaaS</a:t>
          </a:r>
          <a:endParaRPr lang="pt-BR" sz="1600" kern="1200" dirty="0" smtClean="0">
            <a:solidFill>
              <a:schemeClr val="bg1"/>
            </a:solidFill>
          </a:endParaRPr>
        </a:p>
      </dsp:txBody>
      <dsp:txXfrm>
        <a:off x="2984259" y="3355795"/>
        <a:ext cx="1192797" cy="381695"/>
      </dsp:txXfrm>
    </dsp:sp>
    <dsp:sp modelId="{DC105BD2-CB39-418E-867C-B3765E24E0E6}">
      <dsp:nvSpPr>
        <dsp:cNvPr id="0" name=""/>
        <dsp:cNvSpPr/>
      </dsp:nvSpPr>
      <dsp:spPr>
        <a:xfrm>
          <a:off x="3282458" y="4095330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FC7C1-83DE-42F3-A82B-37F080A315FD}">
      <dsp:nvSpPr>
        <dsp:cNvPr id="0" name=""/>
        <dsp:cNvSpPr/>
      </dsp:nvSpPr>
      <dsp:spPr>
        <a:xfrm>
          <a:off x="3282458" y="4095330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6E01-60F7-429E-BA0C-671280F17A3B}">
      <dsp:nvSpPr>
        <dsp:cNvPr id="0" name=""/>
        <dsp:cNvSpPr/>
      </dsp:nvSpPr>
      <dsp:spPr>
        <a:xfrm>
          <a:off x="2984259" y="4202682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>
              <a:solidFill>
                <a:schemeClr val="bg1"/>
              </a:solidFill>
            </a:rPr>
            <a:t>Broker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2984259" y="4202682"/>
        <a:ext cx="1192797" cy="381695"/>
      </dsp:txXfrm>
    </dsp:sp>
    <dsp:sp modelId="{C5CC78E0-4B47-44AF-9ED8-E9433617CD36}">
      <dsp:nvSpPr>
        <dsp:cNvPr id="0" name=""/>
        <dsp:cNvSpPr/>
      </dsp:nvSpPr>
      <dsp:spPr>
        <a:xfrm>
          <a:off x="3950425" y="707785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CD048-FFD5-4396-922F-9908665045B3}">
      <dsp:nvSpPr>
        <dsp:cNvPr id="0" name=""/>
        <dsp:cNvSpPr/>
      </dsp:nvSpPr>
      <dsp:spPr>
        <a:xfrm>
          <a:off x="3950425" y="707785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CE39C-65AA-4447-9CC0-2908150E2FCC}">
      <dsp:nvSpPr>
        <dsp:cNvPr id="0" name=""/>
        <dsp:cNvSpPr/>
      </dsp:nvSpPr>
      <dsp:spPr>
        <a:xfrm>
          <a:off x="3652225" y="815137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P&amp;D (nuvem)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3652225" y="815137"/>
        <a:ext cx="1192797" cy="381695"/>
      </dsp:txXfrm>
    </dsp:sp>
    <dsp:sp modelId="{457703BA-DD71-4BE0-9B1C-4F829A2AA4B1}">
      <dsp:nvSpPr>
        <dsp:cNvPr id="0" name=""/>
        <dsp:cNvSpPr/>
      </dsp:nvSpPr>
      <dsp:spPr>
        <a:xfrm>
          <a:off x="4725743" y="1554671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C252A-7DFC-49CD-A566-BD968DDAA75D}">
      <dsp:nvSpPr>
        <dsp:cNvPr id="0" name=""/>
        <dsp:cNvSpPr/>
      </dsp:nvSpPr>
      <dsp:spPr>
        <a:xfrm>
          <a:off x="4725743" y="1554671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51D73-A237-40D8-920E-C071517655D3}">
      <dsp:nvSpPr>
        <dsp:cNvPr id="0" name=""/>
        <dsp:cNvSpPr/>
      </dsp:nvSpPr>
      <dsp:spPr>
        <a:xfrm>
          <a:off x="4427544" y="1662023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bg1"/>
              </a:solidFill>
            </a:rPr>
            <a:t>GTs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4427544" y="1662023"/>
        <a:ext cx="1192797" cy="381695"/>
      </dsp:txXfrm>
    </dsp:sp>
    <dsp:sp modelId="{033F7816-ABAD-4F60-98EA-6ACFBEECC2B6}">
      <dsp:nvSpPr>
        <dsp:cNvPr id="0" name=""/>
        <dsp:cNvSpPr/>
      </dsp:nvSpPr>
      <dsp:spPr>
        <a:xfrm>
          <a:off x="4725743" y="2401558"/>
          <a:ext cx="596398" cy="596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EAC29-647D-45E0-927B-BEBE08487A49}">
      <dsp:nvSpPr>
        <dsp:cNvPr id="0" name=""/>
        <dsp:cNvSpPr/>
      </dsp:nvSpPr>
      <dsp:spPr>
        <a:xfrm>
          <a:off x="4725743" y="2401558"/>
          <a:ext cx="596398" cy="596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6C53E-393B-440A-BE09-597F13FE9D99}">
      <dsp:nvSpPr>
        <dsp:cNvPr id="0" name=""/>
        <dsp:cNvSpPr/>
      </dsp:nvSpPr>
      <dsp:spPr>
        <a:xfrm>
          <a:off x="4427544" y="2508909"/>
          <a:ext cx="1192797" cy="38169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smtClean="0">
              <a:solidFill>
                <a:schemeClr val="bg1"/>
              </a:solidFill>
            </a:rPr>
            <a:t>CTIC</a:t>
          </a:r>
          <a:endParaRPr lang="pt-BR" sz="1600" kern="1200" dirty="0">
            <a:solidFill>
              <a:schemeClr val="bg1"/>
            </a:solidFill>
          </a:endParaRPr>
        </a:p>
      </dsp:txBody>
      <dsp:txXfrm>
        <a:off x="4427544" y="2508909"/>
        <a:ext cx="1192797" cy="381695"/>
      </dsp:txXfrm>
    </dsp:sp>
    <dsp:sp modelId="{927BD6F2-33E3-40E9-90D7-C2E9B64515C4}">
      <dsp:nvSpPr>
        <dsp:cNvPr id="0" name=""/>
        <dsp:cNvSpPr/>
      </dsp:nvSpPr>
      <dsp:spPr>
        <a:xfrm>
          <a:off x="4801068" y="3248444"/>
          <a:ext cx="747048" cy="63824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55D7B-8140-412E-9DA7-B5F66000F79F}">
      <dsp:nvSpPr>
        <dsp:cNvPr id="0" name=""/>
        <dsp:cNvSpPr/>
      </dsp:nvSpPr>
      <dsp:spPr>
        <a:xfrm>
          <a:off x="4801068" y="3248444"/>
          <a:ext cx="747048" cy="63824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8E258-204A-4366-9765-0D417C08DFBC}">
      <dsp:nvSpPr>
        <dsp:cNvPr id="0" name=""/>
        <dsp:cNvSpPr/>
      </dsp:nvSpPr>
      <dsp:spPr>
        <a:xfrm>
          <a:off x="4427544" y="3363328"/>
          <a:ext cx="1494097" cy="40847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bg1"/>
              </a:solidFill>
            </a:rPr>
            <a:t>Colaboração</a:t>
          </a:r>
          <a:br>
            <a:rPr lang="pt-BR" sz="1400" kern="1200" dirty="0" smtClean="0">
              <a:solidFill>
                <a:schemeClr val="bg1"/>
              </a:solidFill>
            </a:rPr>
          </a:br>
          <a:r>
            <a:rPr lang="pt-BR" sz="1400" kern="1200" dirty="0" smtClean="0">
              <a:solidFill>
                <a:schemeClr val="bg1"/>
              </a:solidFill>
            </a:rPr>
            <a:t>Intenacional</a:t>
          </a:r>
          <a:endParaRPr lang="pt-BR" sz="1400" kern="1200" dirty="0">
            <a:solidFill>
              <a:schemeClr val="bg1"/>
            </a:solidFill>
          </a:endParaRPr>
        </a:p>
      </dsp:txBody>
      <dsp:txXfrm>
        <a:off x="4427544" y="3363328"/>
        <a:ext cx="1494097" cy="408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5BD03-ECDC-4759-B9A8-ABBD25F0A207}">
      <dsp:nvSpPr>
        <dsp:cNvPr id="0" name=""/>
        <dsp:cNvSpPr/>
      </dsp:nvSpPr>
      <dsp:spPr>
        <a:xfrm>
          <a:off x="1086" y="434900"/>
          <a:ext cx="1365780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2012</a:t>
          </a:r>
          <a:endParaRPr lang="pt-BR" sz="1300" kern="1200" dirty="0"/>
        </a:p>
      </dsp:txBody>
      <dsp:txXfrm>
        <a:off x="1086" y="434900"/>
        <a:ext cx="1365780" cy="374400"/>
      </dsp:txXfrm>
    </dsp:sp>
    <dsp:sp modelId="{AE84DCE0-2CC6-4BF3-AC42-FBCA108AA07E}">
      <dsp:nvSpPr>
        <dsp:cNvPr id="0" name=""/>
        <dsp:cNvSpPr/>
      </dsp:nvSpPr>
      <dsp:spPr>
        <a:xfrm>
          <a:off x="280824" y="809300"/>
          <a:ext cx="1365780" cy="2149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Diagnóstico </a:t>
          </a:r>
          <a:r>
            <a:rPr lang="pt-BR" sz="1300" kern="1200" smtClean="0"/>
            <a:t>&amp; Planejamento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CDC: </a:t>
          </a:r>
          <a:r>
            <a:rPr lang="pt-BR" sz="1300" kern="1200" dirty="0" smtClean="0"/>
            <a:t>Parceria Huawei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P&amp;D: </a:t>
          </a:r>
          <a:r>
            <a:rPr lang="pt-BR" sz="1300" kern="1200" dirty="0" smtClean="0"/>
            <a:t>Primeiros GTs em Cloud</a:t>
          </a:r>
          <a:endParaRPr lang="pt-BR" sz="1300" kern="1200" dirty="0"/>
        </a:p>
      </dsp:txBody>
      <dsp:txXfrm>
        <a:off x="320826" y="849302"/>
        <a:ext cx="1285776" cy="2069871"/>
      </dsp:txXfrm>
    </dsp:sp>
    <dsp:sp modelId="{0D63CC7A-857A-4A01-A096-ABB821BD81BF}">
      <dsp:nvSpPr>
        <dsp:cNvPr id="0" name=""/>
        <dsp:cNvSpPr/>
      </dsp:nvSpPr>
      <dsp:spPr>
        <a:xfrm>
          <a:off x="1573914" y="452080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1573914" y="520088"/>
        <a:ext cx="336928" cy="204023"/>
      </dsp:txXfrm>
    </dsp:sp>
    <dsp:sp modelId="{EBCC8FBD-717E-4236-9633-14B1DBA49271}">
      <dsp:nvSpPr>
        <dsp:cNvPr id="0" name=""/>
        <dsp:cNvSpPr/>
      </dsp:nvSpPr>
      <dsp:spPr>
        <a:xfrm>
          <a:off x="2195056" y="434900"/>
          <a:ext cx="1365780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2013</a:t>
          </a:r>
          <a:endParaRPr lang="pt-BR" sz="1300" kern="1200" dirty="0"/>
        </a:p>
      </dsp:txBody>
      <dsp:txXfrm>
        <a:off x="2195056" y="434900"/>
        <a:ext cx="1365780" cy="374400"/>
      </dsp:txXfrm>
    </dsp:sp>
    <dsp:sp modelId="{1350C347-F07A-4189-934A-6CC696533D0F}">
      <dsp:nvSpPr>
        <dsp:cNvPr id="0" name=""/>
        <dsp:cNvSpPr/>
      </dsp:nvSpPr>
      <dsp:spPr>
        <a:xfrm>
          <a:off x="2474794" y="809300"/>
          <a:ext cx="1365780" cy="2149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CDC: </a:t>
          </a:r>
          <a:r>
            <a:rPr lang="pt-BR" sz="1300" kern="1200" dirty="0" smtClean="0"/>
            <a:t>Início do Piloto Huawei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P&amp;D: </a:t>
          </a:r>
          <a:r>
            <a:rPr lang="pt-BR" sz="1300" kern="1200" dirty="0" smtClean="0"/>
            <a:t>GTs Cloud Primeiros resultados</a:t>
          </a:r>
          <a:endParaRPr lang="pt-BR" sz="1300" kern="1200" dirty="0"/>
        </a:p>
      </dsp:txBody>
      <dsp:txXfrm>
        <a:off x="2514796" y="849302"/>
        <a:ext cx="1285776" cy="2069871"/>
      </dsp:txXfrm>
    </dsp:sp>
    <dsp:sp modelId="{5B7BEB1C-E0A6-444A-881F-C73889C62F70}">
      <dsp:nvSpPr>
        <dsp:cNvPr id="0" name=""/>
        <dsp:cNvSpPr/>
      </dsp:nvSpPr>
      <dsp:spPr>
        <a:xfrm>
          <a:off x="3767883" y="452080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3767883" y="520088"/>
        <a:ext cx="336928" cy="204023"/>
      </dsp:txXfrm>
    </dsp:sp>
    <dsp:sp modelId="{8065F8D6-622E-47E4-A624-946AAC9F587F}">
      <dsp:nvSpPr>
        <dsp:cNvPr id="0" name=""/>
        <dsp:cNvSpPr/>
      </dsp:nvSpPr>
      <dsp:spPr>
        <a:xfrm>
          <a:off x="4389025" y="434900"/>
          <a:ext cx="1365780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2014</a:t>
          </a:r>
          <a:endParaRPr lang="pt-BR" sz="1300" kern="1200" dirty="0"/>
        </a:p>
      </dsp:txBody>
      <dsp:txXfrm>
        <a:off x="4389025" y="434900"/>
        <a:ext cx="1365780" cy="374400"/>
      </dsp:txXfrm>
    </dsp:sp>
    <dsp:sp modelId="{91E97987-5699-4597-8411-DB3752E0AF2B}">
      <dsp:nvSpPr>
        <dsp:cNvPr id="0" name=""/>
        <dsp:cNvSpPr/>
      </dsp:nvSpPr>
      <dsp:spPr>
        <a:xfrm>
          <a:off x="4668763" y="809300"/>
          <a:ext cx="1365780" cy="2149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Huawei CDC: </a:t>
          </a:r>
          <a:r>
            <a:rPr lang="pt-BR" sz="1300" kern="1200" dirty="0" smtClean="0"/>
            <a:t>Início de Operação </a:t>
          </a:r>
          <a:r>
            <a:rPr lang="pt-BR" sz="1300" kern="1200" dirty="0" smtClean="0"/>
            <a:t>– </a:t>
          </a:r>
          <a:r>
            <a:rPr lang="pt-BR" sz="1300" kern="1200" dirty="0" smtClean="0"/>
            <a:t>definição dos serviços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Broker: </a:t>
          </a:r>
          <a:r>
            <a:rPr lang="pt-BR" sz="1300" kern="1200" dirty="0" smtClean="0"/>
            <a:t>pesquisa de mercado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P&amp;D: </a:t>
          </a:r>
          <a:r>
            <a:rPr lang="pt-BR" sz="1300" kern="1200" dirty="0" smtClean="0"/>
            <a:t>Prova de Conceito</a:t>
          </a:r>
          <a:endParaRPr lang="pt-BR" sz="1300" kern="1200" dirty="0"/>
        </a:p>
      </dsp:txBody>
      <dsp:txXfrm>
        <a:off x="4708765" y="849302"/>
        <a:ext cx="1285776" cy="2069871"/>
      </dsp:txXfrm>
    </dsp:sp>
    <dsp:sp modelId="{E7E29622-61F3-44BA-B727-3D14D749DA61}">
      <dsp:nvSpPr>
        <dsp:cNvPr id="0" name=""/>
        <dsp:cNvSpPr/>
      </dsp:nvSpPr>
      <dsp:spPr>
        <a:xfrm>
          <a:off x="5961853" y="452080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/>
        </a:p>
      </dsp:txBody>
      <dsp:txXfrm>
        <a:off x="5961853" y="520088"/>
        <a:ext cx="336928" cy="204023"/>
      </dsp:txXfrm>
    </dsp:sp>
    <dsp:sp modelId="{8EC75F45-4FBF-428E-B718-851D2BAABB8B}">
      <dsp:nvSpPr>
        <dsp:cNvPr id="0" name=""/>
        <dsp:cNvSpPr/>
      </dsp:nvSpPr>
      <dsp:spPr>
        <a:xfrm>
          <a:off x="6582994" y="434900"/>
          <a:ext cx="1365780" cy="56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2015</a:t>
          </a:r>
          <a:endParaRPr lang="pt-BR" sz="1300" kern="1200" dirty="0"/>
        </a:p>
      </dsp:txBody>
      <dsp:txXfrm>
        <a:off x="6582994" y="434900"/>
        <a:ext cx="1365780" cy="374400"/>
      </dsp:txXfrm>
    </dsp:sp>
    <dsp:sp modelId="{4BE5DE63-587A-46E9-8407-E5F256F8FBF8}">
      <dsp:nvSpPr>
        <dsp:cNvPr id="0" name=""/>
        <dsp:cNvSpPr/>
      </dsp:nvSpPr>
      <dsp:spPr>
        <a:xfrm>
          <a:off x="6862733" y="809300"/>
          <a:ext cx="1365780" cy="2149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CDC: </a:t>
          </a:r>
          <a:r>
            <a:rPr lang="pt-BR" sz="1300" kern="1200" dirty="0" smtClean="0"/>
            <a:t>Modelo de expansão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Broker: </a:t>
          </a:r>
          <a:r>
            <a:rPr lang="pt-BR" sz="1300" kern="1200" dirty="0" smtClean="0"/>
            <a:t>Piloto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P&amp;D: </a:t>
          </a:r>
          <a:r>
            <a:rPr lang="pt-BR" sz="1300" kern="1200" dirty="0" smtClean="0"/>
            <a:t>Novos serviços - piloto</a:t>
          </a:r>
          <a:endParaRPr lang="pt-BR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300" kern="1200" dirty="0"/>
        </a:p>
      </dsp:txBody>
      <dsp:txXfrm>
        <a:off x="6902735" y="849302"/>
        <a:ext cx="1285776" cy="2069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F73E-6514-484D-AED0-E616D39F262A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D9CD6-88E5-CD48-85EC-E5CD2CA04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5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145B-F161-7D41-B934-884A276EBA70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JJHJJJGJJ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E7AD0-AAFD-B44E-AB2D-AFC7817162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8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61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142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52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3966462"/>
            <a:ext cx="7772400" cy="1470025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3143" y="4273427"/>
            <a:ext cx="6649195" cy="1360371"/>
          </a:xfrm>
          <a:prstGeom prst="rect">
            <a:avLst/>
          </a:prstGeom>
          <a:noFill/>
        </p:spPr>
        <p:txBody>
          <a:bodyPr lIns="80165" tIns="40083" rIns="80165" bIns="40083" anchor="ctr" anchorCtr="0">
            <a:normAutofit/>
          </a:bodyPr>
          <a:lstStyle>
            <a:lvl1pPr marL="0" indent="0" algn="ctr">
              <a:buNone/>
              <a:defRPr sz="3500" b="1" i="0" strike="noStrike" cap="none" normalizeH="0" baseline="0">
                <a:solidFill>
                  <a:srgbClr val="2A2A28"/>
                </a:solidFill>
                <a:latin typeface="Arial"/>
                <a:cs typeface="Arial Bold"/>
              </a:defRPr>
            </a:lvl1pPr>
            <a:lvl2pPr marL="400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3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4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6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  <a:t>Lorem ipsum dolor sit amet, </a:t>
            </a:r>
            <a:b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</a:br>
            <a:r>
              <a:rPr lang="ro-RO" sz="3500" b="1" dirty="0" smtClean="0">
                <a:solidFill>
                  <a:srgbClr val="2A2A28"/>
                </a:solidFill>
                <a:latin typeface="Myriad Pro"/>
                <a:cs typeface="Myriad Pro"/>
              </a:rPr>
              <a:t>consectetuer adipiscing elit.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10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12" name="Espaço Reservado para Texto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4036" y="3598640"/>
            <a:ext cx="7480343" cy="1925997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3519" y="557107"/>
            <a:ext cx="7480343" cy="618821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3" hasCustomPrompt="1"/>
          </p:nvPr>
        </p:nvSpPr>
        <p:spPr>
          <a:xfrm>
            <a:off x="1254036" y="3118057"/>
            <a:ext cx="7480343" cy="480585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Loren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1" name="Espaço Reservado para Texto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4036" y="1175927"/>
            <a:ext cx="7480343" cy="1658359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ipsum</a:t>
            </a:r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consectetuer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r>
              <a:rPr lang="pt-BR" dirty="0" smtClean="0"/>
              <a:t>, </a:t>
            </a:r>
            <a:r>
              <a:rPr lang="pt-BR" dirty="0" err="1" smtClean="0"/>
              <a:t>sed</a:t>
            </a:r>
            <a:r>
              <a:rPr lang="pt-BR" dirty="0" smtClean="0"/>
              <a:t> </a:t>
            </a:r>
            <a:r>
              <a:rPr lang="pt-BR" dirty="0" err="1" smtClean="0"/>
              <a:t>diam</a:t>
            </a:r>
            <a:r>
              <a:rPr lang="pt-BR" dirty="0" smtClean="0"/>
              <a:t> </a:t>
            </a:r>
            <a:r>
              <a:rPr lang="pt-BR" dirty="0" err="1" smtClean="0"/>
              <a:t>nonummy</a:t>
            </a:r>
            <a:r>
              <a:rPr lang="pt-BR" dirty="0" smtClean="0"/>
              <a:t> </a:t>
            </a:r>
            <a:r>
              <a:rPr lang="pt-BR" dirty="0" err="1" smtClean="0"/>
              <a:t>nibh</a:t>
            </a:r>
            <a:r>
              <a:rPr lang="pt-BR" dirty="0" smtClean="0"/>
              <a:t> </a:t>
            </a:r>
            <a:r>
              <a:rPr lang="pt-BR" dirty="0" err="1" smtClean="0"/>
              <a:t>euismod</a:t>
            </a:r>
            <a:r>
              <a:rPr lang="pt-BR" dirty="0" smtClean="0"/>
              <a:t> </a:t>
            </a:r>
            <a:r>
              <a:rPr lang="pt-BR" dirty="0" err="1" smtClean="0"/>
              <a:t>tincidunt</a:t>
            </a:r>
            <a:r>
              <a:rPr lang="pt-BR" dirty="0" smtClean="0"/>
              <a:t> ut </a:t>
            </a:r>
            <a:r>
              <a:rPr lang="pt-BR" dirty="0" err="1" smtClean="0"/>
              <a:t>laoreet</a:t>
            </a:r>
            <a:r>
              <a:rPr lang="pt-BR" dirty="0" smtClean="0"/>
              <a:t> </a:t>
            </a:r>
            <a:r>
              <a:rPr lang="pt-BR" dirty="0" err="1" smtClean="0"/>
              <a:t>dolore</a:t>
            </a:r>
            <a:r>
              <a:rPr lang="pt-BR" dirty="0" smtClean="0"/>
              <a:t> magna </a:t>
            </a:r>
            <a:r>
              <a:rPr lang="pt-BR" dirty="0" err="1" smtClean="0"/>
              <a:t>aliquam</a:t>
            </a:r>
            <a:r>
              <a:rPr lang="pt-BR" dirty="0" smtClean="0"/>
              <a:t> </a:t>
            </a:r>
            <a:r>
              <a:rPr lang="pt-BR" dirty="0" err="1" smtClean="0"/>
              <a:t>erat</a:t>
            </a:r>
            <a:r>
              <a:rPr lang="pt-BR" dirty="0" smtClean="0"/>
              <a:t> </a:t>
            </a:r>
            <a:r>
              <a:rPr lang="pt-BR" dirty="0" err="1" smtClean="0"/>
              <a:t>volutpat</a:t>
            </a:r>
            <a:r>
              <a:rPr lang="pt-BR" dirty="0" smtClean="0"/>
              <a:t>. Ut </a:t>
            </a:r>
            <a:r>
              <a:rPr lang="pt-BR" dirty="0" err="1" smtClean="0"/>
              <a:t>wisi</a:t>
            </a:r>
            <a:r>
              <a:rPr lang="pt-BR" dirty="0" smtClean="0"/>
              <a:t> </a:t>
            </a:r>
            <a:r>
              <a:rPr lang="pt-BR" dirty="0" err="1" smtClean="0"/>
              <a:t>enim</a:t>
            </a:r>
            <a:r>
              <a:rPr lang="pt-BR" dirty="0" smtClean="0"/>
              <a:t> ad </a:t>
            </a:r>
            <a:r>
              <a:rPr lang="pt-BR" dirty="0" err="1" smtClean="0"/>
              <a:t>minim</a:t>
            </a:r>
            <a:r>
              <a:rPr lang="pt-BR" dirty="0" smtClean="0"/>
              <a:t> </a:t>
            </a:r>
            <a:r>
              <a:rPr lang="pt-BR" dirty="0" err="1" smtClean="0"/>
              <a:t>veniam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15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334" cy="6858000"/>
          </a:xfrm>
          <a:prstGeom prst="rect">
            <a:avLst/>
          </a:prstGeom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8155" y="3216485"/>
            <a:ext cx="8228649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ALBERTVON GUSTFESON</a:t>
            </a:r>
            <a:endParaRPr lang="pt-BR" dirty="0"/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458155" y="3796035"/>
            <a:ext cx="8228649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Tel.: + 55.21.2274-2238 / Email: albert@rnp.com</a:t>
            </a:r>
            <a:endParaRPr lang="pt-BR" dirty="0"/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22" hasCustomPrompt="1"/>
          </p:nvPr>
        </p:nvSpPr>
        <p:spPr>
          <a:xfrm>
            <a:off x="458155" y="4322798"/>
            <a:ext cx="8228649" cy="101120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000" baseline="0"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Rua </a:t>
            </a:r>
            <a:r>
              <a:rPr lang="pt-BR" dirty="0" err="1" smtClean="0"/>
              <a:t>Saubara</a:t>
            </a:r>
            <a:r>
              <a:rPr lang="pt-BR" dirty="0" smtClean="0"/>
              <a:t>, 232 / Centro / </a:t>
            </a:r>
            <a:r>
              <a:rPr lang="pt-BR" dirty="0" err="1" smtClean="0"/>
              <a:t>Sl</a:t>
            </a:r>
            <a:r>
              <a:rPr lang="pt-BR" dirty="0" smtClean="0"/>
              <a:t> 392 / Rio de Janeiro / </a:t>
            </a:r>
            <a:r>
              <a:rPr lang="pt-BR" dirty="0" err="1" smtClean="0"/>
              <a:t>Cep</a:t>
            </a:r>
            <a:r>
              <a:rPr lang="pt-BR" dirty="0" smtClean="0"/>
              <a:t>: 22452.040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4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3638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7285" indent="-327285" algn="l" defTabSz="436381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9119" indent="-272738" algn="l" defTabSz="436381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51" indent="-218190" algn="l" defTabSz="43638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32" indent="-218190" algn="l" defTabSz="436381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12" indent="-218190" algn="l" defTabSz="436381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21" Type="http://schemas.openxmlformats.org/officeDocument/2006/relationships/image" Target="../media/image43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gif"/><Relationship Id="rId2" Type="http://schemas.openxmlformats.org/officeDocument/2006/relationships/image" Target="../media/image4.png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Relationship Id="rId22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emf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emf"/><Relationship Id="rId5" Type="http://schemas.openxmlformats.org/officeDocument/2006/relationships/image" Target="../media/image9.png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 </a:t>
            </a:r>
            <a:r>
              <a:rPr lang="pt-BR" sz="2800" dirty="0"/>
              <a:t>implantação da nuvem acadêmica brasileira – status e perspectivas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9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970051"/>
            <a:ext cx="7480343" cy="618821"/>
          </a:xfrm>
        </p:spPr>
        <p:txBody>
          <a:bodyPr/>
          <a:lstStyle/>
          <a:p>
            <a:r>
              <a:rPr lang="en-US" dirty="0" err="1" smtClean="0"/>
              <a:t>Piloto</a:t>
            </a:r>
            <a:r>
              <a:rPr lang="en-US" dirty="0" smtClean="0"/>
              <a:t> CDC Huawei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2" y="1847729"/>
            <a:ext cx="848042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CDC Recife - IFPE</a:t>
            </a:r>
            <a:endParaRPr lang="pt-BR" dirty="0"/>
          </a:p>
        </p:txBody>
      </p:sp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1" y="1202721"/>
            <a:ext cx="4694428" cy="279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150" y="3987240"/>
            <a:ext cx="4028495" cy="2097855"/>
          </a:xfrm>
          <a:prstGeom prst="rect">
            <a:avLst/>
          </a:prstGeom>
        </p:spPr>
      </p:pic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 smtClean="0"/>
              <a:t>Piloto</a:t>
            </a:r>
            <a:r>
              <a:rPr lang="en-US" dirty="0" smtClean="0"/>
              <a:t> CDC Huawei –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10" name="Espaço Reservado para Conteúdo 9"/>
          <p:cNvSpPr txBox="1">
            <a:spLocks/>
          </p:cNvSpPr>
          <p:nvPr/>
        </p:nvSpPr>
        <p:spPr>
          <a:xfrm>
            <a:off x="1439652" y="1339748"/>
            <a:ext cx="617220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27285" indent="-327285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r>
              <a:rPr lang="en-US" sz="2400" b="1" dirty="0" err="1" smtClean="0"/>
              <a:t>Operação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assistida</a:t>
            </a:r>
            <a:endParaRPr lang="en-US" sz="2400" b="1" dirty="0" smtClean="0"/>
          </a:p>
          <a:p>
            <a:pPr marL="0" indent="0">
              <a:buNone/>
            </a:pPr>
            <a:endParaRPr lang="pt-BR" sz="2400" b="1" dirty="0" smtClean="0"/>
          </a:p>
          <a:p>
            <a:r>
              <a:rPr lang="pt-BR" sz="2400" b="1" dirty="0" smtClean="0"/>
              <a:t>Teste e validação das plataformas</a:t>
            </a:r>
            <a:r>
              <a:rPr lang="pt-BR" sz="2400" dirty="0"/>
              <a:t> </a:t>
            </a:r>
            <a:r>
              <a:rPr lang="pt-BR" sz="2400" dirty="0" smtClean="0"/>
              <a:t>(</a:t>
            </a:r>
            <a:r>
              <a:rPr lang="pt-BR" sz="2400" b="1" dirty="0" smtClean="0"/>
              <a:t>Manaus</a:t>
            </a:r>
            <a:r>
              <a:rPr lang="pt-BR" sz="2400" dirty="0" smtClean="0"/>
              <a:t>)</a:t>
            </a:r>
            <a:br>
              <a:rPr lang="pt-BR" sz="2400" dirty="0" smtClean="0"/>
            </a:br>
            <a:r>
              <a:rPr lang="pt-BR" sz="2400" dirty="0" smtClean="0"/>
              <a:t>         - </a:t>
            </a:r>
            <a:r>
              <a:rPr lang="pt-BR" sz="2400" b="1" dirty="0" smtClean="0"/>
              <a:t>Hypervisor</a:t>
            </a:r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>         - </a:t>
            </a:r>
            <a:r>
              <a:rPr lang="pt-BR" sz="2400" b="1" dirty="0" smtClean="0"/>
              <a:t>Orchertrator</a:t>
            </a:r>
            <a:r>
              <a:rPr lang="pt-B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r>
              <a:rPr lang="pt-BR" sz="2400" b="1" dirty="0" smtClean="0"/>
              <a:t>Teste de aplicações dedicadas (Recife)</a:t>
            </a:r>
            <a:r>
              <a:rPr lang="pt-BR" sz="2400" dirty="0" smtClean="0"/>
              <a:t>:</a:t>
            </a:r>
          </a:p>
          <a:p>
            <a:pPr lvl="1"/>
            <a:r>
              <a:rPr lang="pt-BR" sz="2000" dirty="0" smtClean="0"/>
              <a:t>Storage, Bases de dados, Videos, etc.</a:t>
            </a:r>
          </a:p>
          <a:p>
            <a:pPr>
              <a:buFont typeface="Arial"/>
              <a:buNone/>
            </a:pPr>
            <a:endParaRPr lang="pt-BR" sz="2400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497744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8" name="Picture 4" descr="https://encrypted-tbn3.gstatic.com/images?q=tbn:ANd9GcQaG3GSk7s55uxboAXcbILM0pVKEQbQPJDYyIDG-sxGFGw51iu-L-lgkqf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34" y="3650855"/>
            <a:ext cx="1129558" cy="7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0.gstatic.com/images?q=tbn:ANd9GcR5BDidsm_PfYib5UhPKb4lJJM-UTzRmxFD7GHNrctCq4TaVjBj8P_zx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68" y="3637068"/>
            <a:ext cx="1026114" cy="6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encrypted-tbn3.gstatic.com/images?q=tbn:ANd9GcS9_wG9fFLHmbZ2Dr7KnzkvAsEMQtrVHG9Vrs7UI8WP8SB78jKQvcLXHK1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14" y="3521740"/>
            <a:ext cx="759111" cy="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encrypted-tbn2.gstatic.com/images?q=tbn:ANd9GcQ8ELxx3vSST44u3VJw4ZyRNp1zcVwoCW8XvUF3jEuDWlAkPYRsrDjaQYb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06" y="2977025"/>
            <a:ext cx="1708250" cy="7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encrypted-tbn2.gstatic.com/images?q=tbn:ANd9GcS59ZD1Ko-Z0oSwGwyaMS_CVRTyWcq6K4G6N1YThqXgThCMT8q2gPYWwzQ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23" y="1648902"/>
            <a:ext cx="1023603" cy="5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encrypted-tbn1.gstatic.com/images?q=tbn:ANd9GcQn0X7eBedCSPLDiTl4v9j25OylQzPEVWbIaBSJh52n_ZZVLsieusAoDST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557" y="1626425"/>
            <a:ext cx="1019178" cy="62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encrypted-tbn1.gstatic.com/images?q=tbn:ANd9GcSPKBLt2V9eIWe9xTgcI65Ji7bVeWhnbVsmaJeuXlhsJymlMrJgQ6LEDiE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6" y="2612495"/>
            <a:ext cx="969039" cy="6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https://encrypted-tbn1.gstatic.com/images?q=tbn:ANd9GcRwmKUaYgQqnBrxvdWsobPCyTlYtszzkCSCcoPpYRBiuc_iE98fBx5_Mm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93" y="3586404"/>
            <a:ext cx="1298407" cy="5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http://1.bp.blogspot.com/-Es--ZZl62eQ/UVqz9XRirVI/AAAAAAAABSg/AdrtHfj8yBs/s1600/periodicosCap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86" y="4880331"/>
            <a:ext cx="1892033" cy="6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http://noticias.r7.com/blogs/nicolau-marmo/files/2012/06/SISU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50" y="2609859"/>
            <a:ext cx="836836" cy="5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4" descr="https://encrypted-tbn3.gstatic.com/images?q=tbn:ANd9GcQAoZenFO1kto_JXWQAoX0pDkgmZcQ8V-Vk5aOILrmtBY_GvUFF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60" y="2441252"/>
            <a:ext cx="1209603" cy="12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8" descr="http://www.pnuma.org.br/arquivos/vertical_colorida_CMYK_-_Copy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78" y="1454895"/>
            <a:ext cx="773034" cy="8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4" descr="http://aquarius.mcti.gov.br/app/wp-content/themes/aquarius/images/logo-aquariu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82" y="2653687"/>
            <a:ext cx="1785938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8" descr="http://portal.rnp.br/image/image_gallery?uuid=8d581ca1-3e1b-463d-b983-3a277f3e4049&amp;groupId=797279&amp;t=136327054170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77" y="5086588"/>
            <a:ext cx="2505336" cy="4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2" descr="http://www.garotascpbr.com.br/wp-content/uploads/2011/09/esr1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31" y="4740451"/>
            <a:ext cx="1285875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8" descr="https://encrypted-tbn1.gstatic.com/images?q=tbn:ANd9GcS-DIa6hQUHYZwPT2tLBg2Hl13uoX63skJmmR2kwDL8fIesQCnkS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04" y="3838343"/>
            <a:ext cx="1268894" cy="51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70" descr="data:image/jpeg;base64,/9j/4AAQSkZJRgABAQAAAQABAAD/2wCEAAkGBxQSEhQUEhQQFhUXGR0ZFRcYFxkWGBgXGxkbGB8XFhwdKCggGB0lGxoXITEiJSkxLi4uGB8zODMsNygtLisBCgoKDg0OGxAQGzclICYvLC8sMCwsLywsLCwsLCwsLCwsLCw3LCwsLCwsLCwsLCwsLCwsLCwsLCwsLCwsLCwsLP/AABEIAKAA1QMBEQACEQEDEQH/xAAcAAEAAgIDAQAAAAAAAAAAAAAABQYEBwECCAP/xABFEAACAQIDAwYKCQMCBgMAAAABAgMAEQQSIQUGMQcTF0FRYSIzUlNxc5OistEUMjRygZGhscI1QsEjYhVUgpKz8CQ2Q//EABoBAQACAwEAAAAAAAAAAAAAAAADBAECBQb/xAAsEQACAQMCBQQDAAMBAQAAAAAAAQIDBBESFBUhMTJRBRNScSIzQSM0YYFC/9oADAMBAAIRAxEAPwCL3X3ckx0jRxtGpVcxLXta4Fha/bXcrVlSS5HnLe3dZtJlm6KcT57De/8AKq2/j4LXDZ/JDopxPnsN7/ypv4+BwyXyQ6KcT57De/8AKm/j4HDJfJDopxPnsN7/AMqb+PgcMl8kOinE+ew3v/Km/j4HDJfJDopxPnsN7/ypv4+BwyXyQ6KcT57De/8AKm/j4HDJfJDopxPnsN7/AMqb+PgcMl8kOinE+ew3v/Km/j4HDJfJDopxPnsN7/ypv4+BwyXyQ6KcT57De/8AKm/j4HDJfJDopxPnsN7/AMqb+PgcMl8kOinE+ew3v/Km/j4HDJfJDopxPnsN7/ypv4+BwyXyQ6KcT57De/8AKm/j4HDJfJDopxPnsN7/AMqb+PgcMl8kOinE+ew3v/Km/j4HDJfJDopxPnsN7/ypv4+BwyXyQ6KcT57De/8AKm/j4HDJfJDopxPnsN7/AMqb+PgcMl8kOinE+ew3v/Km/j4HDJfJDopxPnsN7/ypv4+BwyXyQ6KcT57De/8AKm/j4HDJfJDopxPnsN7/AMqb+PgcMl8kfPEcl+JRGYy4eygsfr8AL9lZV9FvGDEvTZJZyUWrpzS/8jX2qb1X81qjf9qOp6b3S+jb1cw7AoBQCgFAKAUAoBQCgFAKAUAoBQCgFAKAUAoBQCgFAKAxNreIl9W/wmsx6o1n2s81ivQnljYHI19qm9V/NaoX/ajp+md0vo2/XMOwKAUAoBQCgFAKAUAoBQCgFAKAUAoBQCgFAKAUAoBQCgMTa3iJfVt8JrMe5Gs+1nmwV6E8qX/ka+1Teq/mtUL/ALUdT0zul9G3q5h2BQHNAKwDisgUBzQCgFAKAUAoBQCgFAKAUAoBQCgFAKAUAoDE2t4iX1bfCazHuRrPtZ5sFehPKl/5GvtU3qv5rVC/7UdT0zul9Gzd45mTCzshKssbFSOIIB1Fc+msySOtN4izXuC2vi4Bg5mxXPLiGVWhYDMoY20Iq26cZZWMYKinJYeS0Y3fmFHdUixEyRm0kka5kUjv66rqg8cyd1l/EZW0d8MPEkMnhuk18hRb6gcCON72Fu2sRoyba8GXVikn5IPa29EgxuEyx4tUKkvHk1fMBaw68vX2VLGitDeSOVb80sEttHfWKOVo0jxExj8Y0SZlT0nuqJUJNZbN3WWeSIzbm9gnwUsuFaVDHKiZiACb2OnHSxreNJxliRrKpqjmJeIzoPRVcsI70AoBQCgFAKAUAoBQCgFAKAUAoBQCgMTa3iJfVt8JrMe5Gs+1nmwV6E8qX/ka+1Teq/mtUL/tR1PTO6X0bL3oUnCYgAEkxtoNeo1z6bxJHVqdrK/uRuzAuHhnMVp2TVmvcE3FwDwNTVqsnLH8IqVJacsjdhbZOzoWwk+HnaRWbIUQssuYmxvW04a2pJmsZaFpaMTB7Hlh/wCFrIjX+kSSMoBIjDAEA24WrLnnVjwYUMYyWPb8THaeAIVioWW5ANhcDieqoqbxTaZvUT1rBEbI2mdmGeCeCZi8rSRui5hIGtYE9vzreUPcSaZrGWjKaIaGCQ4DG3ikRmxSMEynS9jYaagdtSSeJrn/AA0ivwfL+m24vqj0D9qpMuLod6wZFAKAUAoBQCgFAKAUAoBQCgFAKAUBibW8RL6tvhNZj3I1n2s82CvQnlS/8jX2qb1X81qhf9qOp6Z3S+jaO29ojDQSTMCwjXMQOJ9Fc6ENctJ1ak1CLkykdLEP/Lz/AJrVvYy8lDiUPAXlYg/5ef8ANPnTYz8jiUPBY9398sNjGyxsVfyHGVj6Oo/hUFShOn1LNG6hV5JlgNQYLJgT7UUaLdv0H51NGi31ZXlXiuSPmNrHyD+dSbf/AKa7j/hkYfacbsEDAPa+U6G3aO2oZxcXhksKkXyMy9aEpzQHFAKA5oDqzW1NDDfIoUPKM0uJMGGwpl8IhW5y1wP7iMpyr33q27XTDVJlFXrlPTFF8iYkC4APWAbgHuPXVRl5HahkUAvQFDxvKjh45jGIpmVSVaQWtpoSBxI41cjZycdWShO/hGWnBd8LiVkRXQ3VgGU9oIvVNpp4ZejJNZPtQycUAoDF2t4iX1bfCazHuRrPtZ5sFehPKl/5GvtU3qv5rVC/7UdT0zul9GwN/f6fifVn9xVK3/YjoXX6pGgUFyB2kCu23hZPOxWWkbKx/JTZCYcQSwGiugse64On61zo3r1YaOnL05acxZrhWaNri6uh49asD/giuhhSRzU3GXI2ftzeSaXDYa2ZOcS8ltCSOruHX+NcG6i6b5HVncOUEVyCB5GVbnwjxJNh3k9lVYqpN4IYqTZsHd/ZiwRlQ/OXNyeoG1rCr9Om4LmW4Q0rmUfbOKkOJdzmV1bwRwKgcLf+9dUKspORVm5KRZcPykRxRoMQkpe2rIAQbdepFj3Vct6TrL8Syr2MViRnryi4TmOePODwigQgZ2IANwAeGvE1LtZ6sG+9p6ckfheVXDs4DxTIpP1vBYDvIGtSSsppZI4+oQbxgld4d/cNhbLdpXIDZY7GwPAknQVFTtZzJqt5TpmNsLlHw+IkWNlkiZjZS1ipJ4C44GtqlpOCyaUr6E3gmt78bFFhJWnEhjICMENmsxC6cLcahoxcp4iWK84xg3IqW5O8Wz0lXD4WCdGlNszAHgCbE3Jtpwq1Xo1WtU30KdtXoqWmK6ll3o3vhwLIsqysXBIygHhYa3I7ar0qEqnNFivdRovDRh4blDwrQvMecQKwUKwGZmIv4IB1reVrNSwaxvabjqIuLlXgLANDOq+V4Jt32FSOymlkiXqMG8YL1hMYksayRkMjC6kdYqnKLTwXlNSjlGnto47ZDTO7Q4wHMSyqVCE310voCeyunGNfRjJyJSt9eWjb+znUxRmMZUKKVHYthYflXNlnPM7EWnFNdCtbc5RMLh3KDPK4NiEtYHvY6flU9O1nPmVKt9Tg8dSNw3KthybPDOg7fBb9Ab1I7Ga/pGvUab6ouuy9pxYiMSQurqesdR7COo91VJxlB4Zdp1IzWYnbaviJfVt8JrEe5GZ9rPNgr0J5Yv8AyNfapvVfzWqF/wBqOp6Z3S+jYG/v9PxPqz+4qlb/ALEdC6/VI0FHxHpH7iu3Lozz1PuR6aXhXn31PTrtPO+3lBxs6jgZ2H5vau1Sf+NHnayTqvBsHeJAwiw8aF5eKgW8FBpdr8AbfpVKrTjN5kdKnTTSI/EbvYpzd3iLdjMxt3A2sK2jcwjySJ8JEXNFNhXGYNGf7XU+CT6R+xqeM4VOhktOx8bHjRzWJRTIB4LjQsO7sIqrXoI0lBS6lR322WIGKgkroynrsbixrSzj7dbBzrmng53D3RXHmUyOyJHYeDa5Y68T1AVeubh08JC0tVWy2QG3Nn/R8RLDfNzbZc1rXHHX8Knpz1xUitWh7c3Ete6u4QxeEM7SujNm5sACwym127bkGqlW7cJ6S5Rs1OnqZRySp7wf1FXHzRRXKRuflEctskk8TzRP/etcq35VjtXf+ua23A/qOG++fgauhc/qZzLP9yLNy0eOw/3G+JarWHRln1LuRA7jbrDHyOHdkSMAtltmJN7AX0HCp7mv7aWCvaW3vN5I7erY30PFSQBiwWxVjxIYA69/V+Fb0arqQyzS4oqlPSbO5J5CcAwPBZHA9Bsf3Jrn3a/ynUspf4TT+N+vJ95v3NdNdqOPP9j+zb2+G1Gw+yYubJDSLHGD2ArckfgD+dcyjT11mditU0W6Na7o7FGMxSQklVN2YjjlUagd5NhV+tP24ZOXb0vdnhlq5QdyYcLAJ4MwCsFdSc182gYX67/vVa2uZTlpZcu7SMIaokfyWbTaLGiO/gTAqw/3AZg3p0I/GpLynmGoisaumenybh2r4ib1bfCa5UOqO3PtZ5sFehPKl/5GvtU3qv5rVC/7UdT0zul9GwN/f6fifVn9xVG3/YjoXX6maBU2IPYb13McmedTwzYmM5VpGQrHh1RiLBmctbvtYX/OqCseeWzov1F6cJGv4czOLXZy1+0k3uT+5q68RWChFOUjbW5a545MQ+skzansQaBR3ca5lw+eDuQ5RRO4lLj0VVkZZjf8P55CCFKnwSD6OFYhJroZUWylfQ2weMjTW2ZShPEoWylT6NRXThP3IGMeT7cp2LUJGmmdjfvCj/BNb0Y88nOuproSPIuf9LE/fX4arX7/ACRZ9N7WUffn+oYn7/8AgVdtv1o591+2RtPk2/pkXok+Nq51z+069r+k0jiOLek/vXVXacOXf/6bk3//AKR+EPxLXLt/3nZuv9c1xuD/AFHDffPwNXQuf1M5ln+1Fm5Z/HYb7j/uKr2HRlr1LuR9uRb62J9CfyrS+/hv6byTIHlS/qMn3E+Gp7Nf4ytfv/KXXkl+wv6xvhFVrz9iLth+lmocb9eT7zfua6MV+JyJ/sf2bf3v2U2I2TFzYJaNY5AOsgLYgfgT+VcyjPRWeTsV6bnQWDWu6G2hg8Uk5BZbFWA45W0JHeNK6Fen7kMI5lvV9qpllp5Qd9ocVAIMPnILBnZhlAy6hRfib2qtbW0oS1Mt3d5GpDTEweSvZTS4wS2OSEEk9WciwX8iTW95UShpI7Ck3PUbf2r4ib1bfCa5UeqO1PtZ5sFehPKl/wCRr7VN6r+a1Qv+1HU9M7pfRtPbGz1xELwuSFcWJHG3dXOhJxeUdWpBTjpZT+izCeXif+4fKrW9mUuHUzleS3Cdb4g92YfKjvqhnh9Mndl7pYXDKwhjAZlKlz4TWItxNQSrzm+ZYhbwguSKhuPjcith2tmjYj020Nvyv+NWa8dX5Ix/wtkhuptrVRmH0MvZ8RRD13I/PurTBJDkiu7w4f6TtCCJLExLnkPEKCfBB7yRVylLRDLNaibeEZm3dxIMW6PI8ylUy+CQAdS1zcHXWtIXco9CKdnCfUz9192IsCrrE0jByCc5B1AtpUdWq6jyyWjQjS6EVtfk8w080kzvOGc5mswAGnVp3VLC7nBaUQ1LKnNuTJnYmDgwsCwRyAot7FnUnwiT/mopucpamiaChCOlMrK8mWDe5Es51N7Op/xU7u6iWMFZWVKTzktO2NhR4jDfRnLhPB1B8LwCCNfwqvCo4y1ItToqcNDK9sLcjBw4hJIZnaSIk5c6t1FfCA9Jqapc1JRw0V6VpSjLVF9CQ3s3Yw+MdGnkZCgIUBlW4JHb6K0o1pQT0okr0KdRrUz7brbqQ4HOYWkPOWvmIPC9rWHfWKtaVTqbULeNLOkwd5NyMLiZjPNJIrMANGVR4ItpcVvSuJwWmJHWtoTlqkSm7uxocHAUidjGSWzMwPEWOvC2lR1KkpyyyWlThTjiL5FdPJjg3uwknIa5uHW2pvppU27qRWCDY05cy7YTDCONEF7KoUX42AtrVVvLyXIxxHBWNt8nuExDF7PE7akxkAE9pU6VYp3U4cirVsqdR5I3DclWGVrvLO48m6qP0F6klfTZFH06C/pddm7Ojw8YjhQIg4Afue01UlJyeWXoU4wWIjaviJfVt8JrEeqMz7WebBXoTypf+Rr7VN6r+a1Qv+1HU9M7pfRt+uYdgUBxQFK323mKXghOvCRx1DyR399ayeGTUqfuZKlg93sQ9pIB4Q1te3Drv1H96uUa6xiRXq02mZ8e9bw+BiYnVhxvdD+R0P4VK6UZc4sheUZ8O980/gYSGR24Bj9VO8kC1aezGPczOZMtO6+xThkYyNnmlOaV+09QHcKr1amp4XQkhHBN1GbnNAYm1PEy/cb4TW0O5GlTtZoTc3YcWLm5uWTmlyFswyjUW08L012K03TjlI4NCmqs2pPBl7Fc4PaSph5M6iUJddFkUkA3A0PH8xWs0p0tTRvTbp19MXk2VtjfWJMS2DKTh2Kx51y2BcCxF+y/ZVGnbycdZ0ql3HX7ZgS7SwmxGWBYpXZ1ztIMpZrkjwibdnVWY0511q/iNZVadvLTjmyvcsdnmw5txiJH4tU9muTRUv5flFomsJynYaMRxc3MwVVVnFrXAANlvc1FKzk22Txv4JJYOOVjEJNgsPIhDI8gZT1EFGrNnFqo0xfzzSTRjRiEbAiE4m5vN/8AllzX55rfW0Iv1Gi1O4ek1TW2TkT+4WKw0Wzy8bSrCjMWaUi9xa500A7AKiuIydTH9LFrOEaWr+EdiOVfDhiFhnZR/d4Iv3gE/vUispNc2RP1GGeSLVu9vHDjYy8RIy/XVtGU9/zqtUpSpvDLVKvCosoru1eU/DROURJZbaFlsF042J41PGzlJZfIrzv6cZYXMmt197oMdcR5ldRdkawa3aLaEeioqtCVPqT0LmFXoS21vES+rb4TUUe5E0+1nmwV6E8qX/ka+1Teq/mtUL/tR1PTO6X0bfrmHYFAcUBAY3daOSYzX1a1wRcXHWO+1HhmVJxeUTODwiRLlRQB3dvaaBtvmz6ugPEA+nWmcGuAqgcBb0UfMyc0BzQCgMXaniZfuN8JraHcjSp2M0RuPsBMdPzMjOq5C11te4sOv012Lip7cMpHBt6Sq1NLNq7vbg4bCSCUc5I6/VLkeD3gAAXrm1bqdRYOtRs6dN6jXu+Moj2wzvoqyRMT/tAU3q7Q/KhhHOuGo3GWdeUra8WKxaNA4dVjVSw4XzE2H4EVm1puEHqF3UjOqnEzOVrxmF9T/kVrZrlIzff/ACcb4bRwb4DCph+b5xbGwAzKMvhZvSazQhUVRuXQzcTpuikup89rxMuxMFm65WI+6TIR+mv40ptO4eDFZNW0cmfjf/rsP3x/5mqOP+ySS/1DDiRjsB8t7Ce7/dDDU/jY1s3i5NYrNqS/J5tbBxYGRZ2iVszGRWtdlPC3bppUdzCo6n4klnUpKm9XUydlY3CT4bFps6BopOZNzktfjZb3Nzx0rScZxktbJIThOElTWCE5KdoYeFp+faNGIGUvYeCL3UX/AGqxdqcsaStZThHOrqYu4i59rZoBaPNK2nAREm1/zWs3HKilLqYtfyuG10NwbV8RN6tvhNcuPVHZn2s82CvQnlS/8jX2qb1X81qhf9qOp6Z3S+jb9cs7BxemRzF6A5pkCsgUAoBQCgFAfOaIMpU8CCD6DpWU8PJhpNYZC7E3RwuEk5yBCrWK3zE6G3b6BUk605rDIYW9Om8pE7UROQW3t0cLjGDzIS4FsykqSOw241LCtOHQr1baFTqY824eCZUUxWCXy2YjibkntN+2ttzU8mu0p+DJ2xuphsUyNMhYouVbMRYfhxrWFaUc4JJUIS7jDm3BwLSc4YteJUMQhI7V4VtuamMZI3aU284JTa+78GJjSOVLohuoBK2sLdXdUcakovKZLOjCcdLR8pN2MOcMuFKHmVNwuY3vmLcePEms+7LVq/pj2I6NH8MjZOxYcPEYYltGSSVJzXzcb3rE6kpPUzaFKMI6V0IOfk6wLNm5tl67K7Kv4DqqVXVTBBKypN5J/ZOyYsMnNwoqLx04k9pPWahlOUnlk9OnGCxEh9p7iYKdy7REMTdijFbntIGl6ljcVIrBDUtKU3nBJ7E2DBhFKwRhb/WPFj6SdTUc6kpvmS06Maa/EydreIl9W3wmtY9yN59rPNgr0J5Uv/I19qm9V/NaoX/ajqemd0vo28a5h2CG3wxjw4OeWM5XRCVNr2P41vSSlJJkVeTjByRH7X2s8eCw0pd1Z2hDMqqSS5UHQ6WN6kjBObRFOo1TUjk75pw5qXNzksbLdbrzK5yx14EWt6aewwrlGPHv4rRRyDDygytaFWZFzgLmZ7k2CjhrxNZ2/PGTXdrGcE3s7bqT4UYmJXZSpOQWLXXQp2XuLVE4NS0k8aqlDUQsW/0eSYvFIrxZPADI5YyGyqCpte+hHVUztnywyFXccNtH3k3xyRBpMPPHIZBEsT5VzMRe4e+XLbr7q1VHLwmZdziOWjHflAiyRFInZ5C4KZ0XKYyAy5icrG5FgDrWVbtt8zDu1joZj73L9JGHWKQt4GY5kUrnFxZSbsB1kfrWPYenOTbcrVpwdMNvnG84i5qUI0hhSY2yNKvFQOI69axKg1HORG5TlpwZG828v0OxMMjrlLMwZFUAdQzHwm7hWKdLX/TarX9vqjDxu/MUbWEUzoqo00gtliElsuYHU8Re3CtlQfk0dyvBKbe28uGSNgjyvKwWKNLAuxF+J0AtretIU3J4JalVQSeOpG4jfLKkX/xsSZpM55kgK6rH9ZjfQjstxrdUM/3kRyuMcsczGxvKFEihkhnkUwrNdctghYqc1zoVtWds3/TR3cV/DEG+rRYudZFkeHPCqFQtoxIim7HibluFbugnBY6mkbtqbTXIk033iM/NZGCGQxLLmWxkUXIy3zAaEXtUe3eMkiuo6sYOkW93PJKUhxMac3I0U+VSrZLgn/abg2B409lJrLMq4cs4RhLv8sMcYaLESkQxSvIAo8GT+5gDob2FhxJrfbN/003aSWUZg38j5t2MMyusqxCNsqszMMym97KMuuvCtds/4zbdxx0Orb+x5EKwTO7tIhRSpKvGLkEg2I7xTbvPUxu1jOD4rvo0mIwYjjfmZomkfQZhbQ69iWN/SK22+IvL5oxusyWFyJHYe+CYmVY+aljEis0Dta0qqbErbUdutRzouMc5Jadwpyxgm9q+Il9W3wmoo9UTT7WebBXoTypf+Rr7VN6r+a1Qv+1HU9M7pfRt6uYdgwNu7NGJgkhLFRIuXMBcjvtW0J6JJkdSmpxcWVyPch+b5uTGTSIGjKBlFl5ts1hr16Cpncc8pFdWuFhsz33Tj+k4jEZ2DTRlMthZSwylx2kgD8q1956VHwSbeOpy8mPitzFaDDRiSz4YWR2jVwwIsQyHQ/nWVWabeOpq7ZOKWehIPu+DgmwhkbwkKlwqqbn+6wsB6K09389RJ7P4aMkMm4C5ZA0zXdYwCsaoEaI3VlA09IPGpdy+RBtFh8z74jc1pYrTYmSWUSiVZHRSqkC2QRnTLbiO+tVWw+SN3b5jzfM4xm5hkhWLnxYZs94Iyrl/7gumRgNAQfzrKuMPOA7ZNYycYrccO0V5mMcfN5VMalxzeoyycVB6+NYVw0uhh2qb6n1wu5ipOr885iSVpkhyiyytxObiRqTajrZWMGY22JZyd95N0Bi5udMrJeIxEZFfQknMl/qNrxHVWKdXQuhmrb+5LOTFxO4ofQYiRUZI0nQKLSiK1jf+y9he1bbh/wBRrtfDJjb+whiUiCyNE8LB4nADZSBbUHiLaVHCppb/AOktSlqS54wRc+5zMsRGLm59M4MzAMWWT6y5ToB2dlbqvh4xyI3bZw88zq+4ceRkWV1VsN9G+qDYZixk7ySeFZ3D6mNql/TvidyVfnf9ZxzjQN9UacwFAHfmy/rWNw+plW0fIwu5axzmQSDmy7OYzEhN2FiOcOuW+tqzK4bXMwrZKWc8jjA7nNGrR/SpjDkdI4rAKgkvq2vh2vpekq2eeOZmNvjlnkfN9xFMbpzz2aCKG+UaCJgwbj12tbvo7ht5wYVqksZO+0NykfnmMpBeRJVJRWCMiBLEH6wIvcGiuWsGHaJp8zFw+y8ODAxxILRc4TljVA3OR+SvABSD11s6kufIKlFYyzpDsOCL6KRiwPo8bK11H+pFI1iDr4JvpWPck88uo9mOFh9DK3Y3fijmRlxDzCJCIEK2EaOQeP8AcbWGvUaxUqNrpg2pUVGWc5LPtXxEvq2+E1BHuRYn2s82CvQnlS/8jX2qb1X81qhf9qOp6Z3S+jb9cw7AoBQCgFAKAUAoBQCgFAKAUAoBQCgFAKAUAoDqwvpQYyRq7ChHBCP+o9Yt29lb+4zTQjs+w4Da6A2vYkm+vHXvprkNCPvg9npGboCNLWzEjTS9uF7Aa1q5NmVHA2t4ib1bfCaR6oT7WebBXoTypf8Aka+1Teq/mtUL/tR1PTO6X0bfrmHYFAKAUAoBQCgFAKAUAoBQCgFAKAUAoBQCgFAKAUAoBQGJtbxEvq2+E1mPcjWfazzYK9CeVL/yNfapvVfzWqF/2o6npndL6Nv1zDsCgFAKAUAoBQCgFAKAUAoBQCgFAKAUAoBQCgFAKAUAoDE2t4iX1bfCazHuRrPtZ5sFehPKknsHbs2DdngKhmXKbrm0uD+4qKrRjV5Mno15UucSc6Scf5cXsxUGypk/EKo6Scf5cXsxTZUxxCqOknH+XF7MU2VMcQqjpJx/lxezFNlTHEKo6Scf5cXsxTZUxxCqOknH+XF7MU2VMcQqjpJx/lxezFNlTHEKo6Scf5cXsxTZUxxCqOknH+XF7MU2VMcQqjpJx/lxezFNlTHEKo6Scf5cXsxTZUxxCqOknH+XF7MU2VMcQqjpJx/lxezFNlTHEKo6Scf5cXsxTZUxxCqOknH+XF7MU2VMcQqjpJx/lxezFNlTHEKo6Scf5cXsxTZUxxCqOknH+XF7MU2VMcQqjpJx/lxezFNlTHEKo6Scf5cXsxTZUxxCqOknH+XF7MU2VMcQqjpJx/lxezFNlTHEKo6Scf5cXsxTZUxxCqOknH+XF7MU2VMcQqnSblExzKyl4rMCD/pjgdKyrOmnkO/qtYKnVspH/9k="/>
          <p:cNvSpPr>
            <a:spLocks noChangeAspect="1" noChangeArrowheads="1"/>
          </p:cNvSpPr>
          <p:nvPr/>
        </p:nvSpPr>
        <p:spPr bwMode="auto">
          <a:xfrm>
            <a:off x="1910451" y="824540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8" name="Picture 76" descr="http://4.bp.blogspot.com/-ZyU8yj1h2wY/Tba-XSACPuI/AAAAAAAAAO4/s-riyr9WzOg/s240/dominio-public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93" y="1648496"/>
            <a:ext cx="786375" cy="6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0" descr="http://2.bp.blogspot.com/_uJu8nLwMSCE/SOpvwrHH-LI/AAAAAAAAAFQ/XzijKT1-J5c/S240/BIOE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39" y="1833132"/>
            <a:ext cx="771525" cy="4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2" descr="https://encrypted-tbn1.gstatic.com/images?q=tbn:ANd9GcRd61oAfvBxn4fVhhM4YxdgiHL1CYBVEwoDWBuyYCCVw82ofRx21_BRN_y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62" y="1791215"/>
            <a:ext cx="940594" cy="55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4" descr="http://www.alagoasnanet.com.br/v3/wp-content/uploads/2013/09/FND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77" y="2326752"/>
            <a:ext cx="892359" cy="6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557107"/>
            <a:ext cx="7480343" cy="618821"/>
          </a:xfrm>
        </p:spPr>
        <p:txBody>
          <a:bodyPr/>
          <a:lstStyle/>
          <a:p>
            <a:r>
              <a:rPr lang="en-US" dirty="0" err="1" smtClean="0"/>
              <a:t>Parceiros</a:t>
            </a:r>
            <a:r>
              <a:rPr lang="en-US" dirty="0" smtClean="0"/>
              <a:t> – </a:t>
            </a:r>
            <a:r>
              <a:rPr lang="en-US" dirty="0" err="1" smtClean="0"/>
              <a:t>Usuários</a:t>
            </a:r>
            <a:r>
              <a:rPr lang="en-US" dirty="0" smtClean="0"/>
              <a:t> e </a:t>
            </a:r>
            <a:r>
              <a:rPr lang="en-US" dirty="0" err="1" smtClean="0"/>
              <a:t>Serviços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14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2079399" y="2208913"/>
            <a:ext cx="4011656" cy="618821"/>
          </a:xfrm>
        </p:spPr>
        <p:txBody>
          <a:bodyPr/>
          <a:lstStyle/>
          <a:p>
            <a:r>
              <a:rPr lang="en-US" sz="3200" dirty="0" err="1" smtClean="0"/>
              <a:t>Questões</a:t>
            </a:r>
            <a:r>
              <a:rPr lang="en-US" sz="3200" dirty="0" smtClean="0"/>
              <a:t> </a:t>
            </a:r>
            <a:r>
              <a:rPr lang="en-US" sz="3200" dirty="0" err="1" smtClean="0"/>
              <a:t>Abertas</a:t>
            </a:r>
            <a:endParaRPr lang="pt-BR" sz="32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1489572" y="1969061"/>
            <a:ext cx="6194323" cy="3394472"/>
          </a:xfrm>
          <a:prstGeom prst="rect">
            <a:avLst/>
          </a:prstGeom>
        </p:spPr>
        <p:txBody>
          <a:bodyPr/>
          <a:lstStyle>
            <a:lvl1pPr marL="327285" indent="-327285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Sustentabilidade</a:t>
            </a:r>
          </a:p>
          <a:p>
            <a:pPr lvl="1"/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Qual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o </a:t>
            </a: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melhor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modelo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de </a:t>
            </a: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custos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br>
              <a:rPr lang="en-US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(</a:t>
            </a: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distribuído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x </a:t>
            </a:r>
            <a:r>
              <a:rPr lang="en-US" sz="2000" dirty="0" err="1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centralizado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)?</a:t>
            </a:r>
          </a:p>
          <a:p>
            <a:pPr lvl="1"/>
            <a:endParaRPr lang="pt-BR" sz="2000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pt-BR" sz="24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Gerenciamento dos Serviços</a:t>
            </a:r>
          </a:p>
          <a:p>
            <a:pPr lvl="1"/>
            <a:r>
              <a:rPr lang="pt-BR" sz="2000" dirty="0" smtClean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Como implementar um modelo de parcerias?</a:t>
            </a:r>
          </a:p>
          <a:p>
            <a:pPr lvl="1"/>
            <a:endParaRPr lang="pt-BR" sz="2000" dirty="0" smtClean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pt-BR" sz="2400" dirty="0" smtClean="0">
                <a:latin typeface="Arial" pitchFamily="-111" charset="0"/>
                <a:ea typeface="ＭＳ Ｐゴシック" pitchFamily="-111" charset="-128"/>
              </a:rPr>
              <a:t>AUP (Política de Uso)</a:t>
            </a:r>
          </a:p>
          <a:p>
            <a:pPr lvl="1"/>
            <a:r>
              <a:rPr lang="en-US" sz="2000" dirty="0" err="1" smtClean="0">
                <a:latin typeface="Arial" pitchFamily="-111" charset="0"/>
                <a:ea typeface="ＭＳ Ｐゴシック" pitchFamily="-111" charset="-128"/>
              </a:rPr>
              <a:t>Quem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" pitchFamily="-111" charset="0"/>
                <a:ea typeface="ＭＳ Ｐゴシック" pitchFamily="-111" charset="-128"/>
              </a:rPr>
              <a:t>poderá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</a:rPr>
              <a:t> </a:t>
            </a:r>
            <a:r>
              <a:rPr lang="en-US" sz="2000" dirty="0" err="1" smtClean="0">
                <a:latin typeface="Arial" pitchFamily="-111" charset="0"/>
                <a:ea typeface="ＭＳ Ｐゴシック" pitchFamily="-111" charset="-128"/>
              </a:rPr>
              <a:t>usar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</a:rPr>
              <a:t> a </a:t>
            </a:r>
            <a:r>
              <a:rPr lang="en-US" sz="2000" dirty="0" err="1" smtClean="0">
                <a:latin typeface="Arial" pitchFamily="-111" charset="0"/>
                <a:ea typeface="ＭＳ Ｐゴシック" pitchFamily="-111" charset="-128"/>
              </a:rPr>
              <a:t>nuvem</a:t>
            </a:r>
            <a:r>
              <a:rPr lang="en-US" sz="2000" dirty="0" smtClean="0">
                <a:latin typeface="Arial" pitchFamily="-111" charset="0"/>
                <a:ea typeface="ＭＳ Ｐゴシック" pitchFamily="-111" charset="-128"/>
              </a:rPr>
              <a:t>?</a:t>
            </a:r>
            <a:endParaRPr lang="pt-BR" sz="2000" dirty="0"/>
          </a:p>
        </p:txBody>
      </p:sp>
      <p:sp>
        <p:nvSpPr>
          <p:cNvPr id="5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342007" y="999547"/>
            <a:ext cx="7480343" cy="618821"/>
          </a:xfrm>
        </p:spPr>
        <p:txBody>
          <a:bodyPr/>
          <a:lstStyle/>
          <a:p>
            <a:r>
              <a:rPr lang="en-US" dirty="0" err="1" smtClean="0"/>
              <a:t>Questões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03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32"/>
          <p:cNvSpPr>
            <a:spLocks noGrp="1"/>
          </p:cNvSpPr>
          <p:nvPr>
            <p:ph type="body" sz="quarter" idx="21"/>
          </p:nvPr>
        </p:nvSpPr>
        <p:spPr>
          <a:xfrm>
            <a:off x="2138523" y="3672381"/>
            <a:ext cx="5530645" cy="516160"/>
          </a:xfrm>
        </p:spPr>
        <p:txBody>
          <a:bodyPr/>
          <a:lstStyle/>
          <a:p>
            <a:pPr algn="l"/>
            <a:r>
              <a:rPr lang="en-US" sz="1800" dirty="0" err="1" smtClean="0"/>
              <a:t>Não</a:t>
            </a:r>
            <a:r>
              <a:rPr lang="en-US" sz="1800" dirty="0" smtClean="0"/>
              <a:t> </a:t>
            </a:r>
            <a:r>
              <a:rPr lang="en-US" sz="1800" dirty="0" err="1" smtClean="0"/>
              <a:t>esqueçam</a:t>
            </a:r>
            <a:r>
              <a:rPr lang="en-US" sz="1800" dirty="0" smtClean="0"/>
              <a:t> de </a:t>
            </a:r>
            <a:r>
              <a:rPr lang="en-US" sz="1800" dirty="0" err="1" smtClean="0"/>
              <a:t>preencher</a:t>
            </a:r>
            <a:r>
              <a:rPr lang="en-US" sz="1800" dirty="0" smtClean="0"/>
              <a:t> as </a:t>
            </a:r>
            <a:r>
              <a:rPr lang="en-US" sz="1800" dirty="0" err="1" smtClean="0"/>
              <a:t>fichas</a:t>
            </a:r>
            <a:r>
              <a:rPr lang="en-US" sz="1800" dirty="0" smtClean="0"/>
              <a:t> de </a:t>
            </a:r>
            <a:r>
              <a:rPr lang="en-US" sz="1800" dirty="0" err="1" smtClean="0"/>
              <a:t>avaliação</a:t>
            </a:r>
            <a:r>
              <a:rPr lang="en-US" sz="1800" dirty="0" smtClean="0"/>
              <a:t>.</a:t>
            </a:r>
            <a:endParaRPr lang="en-US" sz="1800" dirty="0"/>
          </a:p>
          <a:p>
            <a:pPr algn="l"/>
            <a:endParaRPr lang="en-US" sz="1800" dirty="0" smtClean="0"/>
          </a:p>
        </p:txBody>
      </p:sp>
      <p:sp>
        <p:nvSpPr>
          <p:cNvPr id="9" name="Espaço Reservado para Texto 34"/>
          <p:cNvSpPr>
            <a:spLocks noGrp="1"/>
          </p:cNvSpPr>
          <p:nvPr>
            <p:ph type="body" sz="quarter" idx="4294967295"/>
          </p:nvPr>
        </p:nvSpPr>
        <p:spPr>
          <a:xfrm>
            <a:off x="2197934" y="2894336"/>
            <a:ext cx="5191021" cy="48058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500" b="1" i="1" dirty="0" err="1" smtClean="0">
                <a:solidFill>
                  <a:srgbClr val="5A5A59"/>
                </a:solidFill>
                <a:latin typeface="Myriad Pro" pitchFamily="34" charset="0"/>
              </a:rPr>
              <a:t>Perguntas</a:t>
            </a:r>
            <a:r>
              <a:rPr lang="en-US" sz="2500" b="1" i="1" dirty="0" smtClean="0">
                <a:solidFill>
                  <a:srgbClr val="5A5A59"/>
                </a:solidFill>
                <a:latin typeface="Myriad Pro" pitchFamily="34" charset="0"/>
              </a:rPr>
              <a:t>?</a:t>
            </a:r>
            <a:endParaRPr lang="en-US" sz="2500" b="1" i="1" dirty="0">
              <a:solidFill>
                <a:srgbClr val="5A5A59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90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1088035"/>
            <a:ext cx="7480343" cy="618821"/>
          </a:xfrm>
        </p:spPr>
        <p:txBody>
          <a:bodyPr/>
          <a:lstStyle/>
          <a:p>
            <a:r>
              <a:rPr lang="en-US" dirty="0" err="1" smtClean="0"/>
              <a:t>Sumário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11" name="Picture 12" descr="det_age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17" y="1389717"/>
            <a:ext cx="1656190" cy="36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o 5"/>
          <p:cNvGrpSpPr>
            <a:grpSpLocks/>
          </p:cNvGrpSpPr>
          <p:nvPr/>
        </p:nvGrpSpPr>
        <p:grpSpPr bwMode="auto">
          <a:xfrm>
            <a:off x="1402566" y="2068423"/>
            <a:ext cx="6973682" cy="492125"/>
            <a:chOff x="474887" y="1357298"/>
            <a:chExt cx="6973730" cy="492443"/>
          </a:xfrm>
        </p:grpSpPr>
        <p:sp>
          <p:nvSpPr>
            <p:cNvPr id="15" name="Oval 5"/>
            <p:cNvSpPr>
              <a:spLocks noChangeAspect="1" noChangeArrowheads="1"/>
            </p:cNvSpPr>
            <p:nvPr/>
          </p:nvSpPr>
          <p:spPr bwMode="auto">
            <a:xfrm>
              <a:off x="474887" y="1486519"/>
              <a:ext cx="234000" cy="234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dirty="0">
                <a:solidFill>
                  <a:srgbClr val="FF9933"/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677882" y="1357298"/>
              <a:ext cx="6770735" cy="49244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18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400" dirty="0" smtClean="0">
                  <a:latin typeface="+mn-lt"/>
                  <a:cs typeface="+mn-cs"/>
                </a:rPr>
                <a:t>Iniciativa CDC RNP</a:t>
              </a:r>
              <a:endParaRPr lang="pt-BR" sz="2400" dirty="0">
                <a:latin typeface="+mn-lt"/>
                <a:cs typeface="+mn-cs"/>
              </a:endParaRPr>
            </a:p>
          </p:txBody>
        </p:sp>
      </p:grpSp>
      <p:grpSp>
        <p:nvGrpSpPr>
          <p:cNvPr id="17" name="Grupo 23"/>
          <p:cNvGrpSpPr>
            <a:grpSpLocks/>
          </p:cNvGrpSpPr>
          <p:nvPr/>
        </p:nvGrpSpPr>
        <p:grpSpPr bwMode="auto">
          <a:xfrm>
            <a:off x="1810500" y="3496652"/>
            <a:ext cx="7645146" cy="493712"/>
            <a:chOff x="578127" y="1357298"/>
            <a:chExt cx="7645913" cy="492443"/>
          </a:xfrm>
        </p:grpSpPr>
        <p:sp>
          <p:nvSpPr>
            <p:cNvPr id="18" name="Oval 5"/>
            <p:cNvSpPr>
              <a:spLocks noChangeAspect="1" noChangeArrowheads="1"/>
            </p:cNvSpPr>
            <p:nvPr/>
          </p:nvSpPr>
          <p:spPr bwMode="auto">
            <a:xfrm>
              <a:off x="578127" y="1486519"/>
              <a:ext cx="234000" cy="234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dirty="0">
                <a:solidFill>
                  <a:srgbClr val="FF9933"/>
                </a:solidFill>
              </a:endParaRPr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677897" y="1357298"/>
              <a:ext cx="7546143" cy="49244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180000" anchor="ctr"/>
            <a:lstStyle/>
            <a:p>
              <a:pPr>
                <a:defRPr/>
              </a:pPr>
              <a:endParaRPr lang="pt-BR" sz="2400" dirty="0">
                <a:latin typeface="+mn-lt"/>
                <a:cs typeface="+mn-cs"/>
              </a:endParaRPr>
            </a:p>
          </p:txBody>
        </p:sp>
      </p:grpSp>
      <p:grpSp>
        <p:nvGrpSpPr>
          <p:cNvPr id="23" name="Grupo 23"/>
          <p:cNvGrpSpPr>
            <a:grpSpLocks/>
          </p:cNvGrpSpPr>
          <p:nvPr/>
        </p:nvGrpSpPr>
        <p:grpSpPr bwMode="auto">
          <a:xfrm>
            <a:off x="1536192" y="2786916"/>
            <a:ext cx="7704152" cy="493712"/>
            <a:chOff x="519131" y="1357298"/>
            <a:chExt cx="7704909" cy="492443"/>
          </a:xfrm>
        </p:grpSpPr>
        <p:sp>
          <p:nvSpPr>
            <p:cNvPr id="24" name="Oval 5"/>
            <p:cNvSpPr>
              <a:spLocks noChangeAspect="1" noChangeArrowheads="1"/>
            </p:cNvSpPr>
            <p:nvPr/>
          </p:nvSpPr>
          <p:spPr bwMode="auto">
            <a:xfrm>
              <a:off x="519131" y="1486519"/>
              <a:ext cx="234000" cy="2340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000" dirty="0">
                <a:solidFill>
                  <a:srgbClr val="FF9933"/>
                </a:solidFill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677897" y="1357298"/>
              <a:ext cx="7546143" cy="49244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180000" anchor="ctr"/>
            <a:lstStyle/>
            <a:p>
              <a:pPr>
                <a:defRPr/>
              </a:pPr>
              <a:r>
                <a:rPr lang="en-US" sz="2400" dirty="0" err="1"/>
                <a:t>Piloto</a:t>
              </a:r>
              <a:r>
                <a:rPr lang="en-US" sz="2400" dirty="0"/>
                <a:t> </a:t>
              </a:r>
              <a:r>
                <a:rPr lang="en-US" sz="2400" dirty="0" smtClean="0"/>
                <a:t>Huawei</a:t>
              </a:r>
              <a:endParaRPr lang="pt-BR" sz="2400" dirty="0"/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017665" y="3445432"/>
            <a:ext cx="6770687" cy="4937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180000" anchor="ctr"/>
          <a:lstStyle/>
          <a:p>
            <a:pPr>
              <a:defRPr/>
            </a:pPr>
            <a:r>
              <a:rPr lang="en-US" sz="2400" dirty="0" err="1" smtClean="0">
                <a:latin typeface="+mn-lt"/>
                <a:cs typeface="+mn-cs"/>
              </a:rPr>
              <a:t>Questões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err="1" smtClean="0">
                <a:latin typeface="+mn-lt"/>
                <a:cs typeface="+mn-cs"/>
              </a:rPr>
              <a:t>em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r>
              <a:rPr lang="en-US" sz="2400" dirty="0" err="1" smtClean="0">
                <a:latin typeface="+mn-lt"/>
                <a:cs typeface="+mn-cs"/>
              </a:rPr>
              <a:t>aberto</a:t>
            </a:r>
            <a:r>
              <a:rPr lang="en-US" sz="2400" dirty="0" smtClean="0">
                <a:latin typeface="+mn-lt"/>
                <a:cs typeface="+mn-cs"/>
              </a:rPr>
              <a:t> </a:t>
            </a:r>
            <a:endParaRPr lang="pt-BR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5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2079399" y="2208913"/>
            <a:ext cx="4011656" cy="618821"/>
          </a:xfrm>
        </p:spPr>
        <p:txBody>
          <a:bodyPr/>
          <a:lstStyle/>
          <a:p>
            <a:r>
              <a:rPr lang="en-US" sz="3200" dirty="0" err="1" smtClean="0"/>
              <a:t>Iniciativa</a:t>
            </a:r>
            <a:r>
              <a:rPr lang="en-US" sz="3200" dirty="0" smtClean="0"/>
              <a:t> CDC RNP</a:t>
            </a:r>
            <a:endParaRPr lang="pt-BR" sz="32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82" y="3899175"/>
            <a:ext cx="3475037" cy="182245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1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aphicFrame>
        <p:nvGraphicFramePr>
          <p:cNvPr id="8" name="Diagrama 3"/>
          <p:cNvGraphicFramePr/>
          <p:nvPr>
            <p:extLst>
              <p:ext uri="{D42A27DB-BD31-4B8C-83A1-F6EECF244321}">
                <p14:modId xmlns:p14="http://schemas.microsoft.com/office/powerpoint/2010/main" val="3485578133"/>
              </p:ext>
            </p:extLst>
          </p:nvPr>
        </p:nvGraphicFramePr>
        <p:xfrm>
          <a:off x="2079523" y="1256991"/>
          <a:ext cx="6223819" cy="469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056222" y="391356"/>
            <a:ext cx="4011656" cy="618821"/>
          </a:xfrm>
        </p:spPr>
        <p:txBody>
          <a:bodyPr/>
          <a:lstStyle/>
          <a:p>
            <a:r>
              <a:rPr lang="en-US" sz="3200" dirty="0" err="1" smtClean="0"/>
              <a:t>Nuvem</a:t>
            </a:r>
            <a:r>
              <a:rPr lang="en-US" sz="3200" dirty="0" smtClean="0"/>
              <a:t> </a:t>
            </a:r>
            <a:r>
              <a:rPr lang="en-US" sz="3200" dirty="0" err="1" smtClean="0"/>
              <a:t>Acadêmica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837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78884" y="1430463"/>
            <a:ext cx="6956393" cy="3809923"/>
            <a:chOff x="1450188" y="987574"/>
            <a:chExt cx="6296226" cy="3220555"/>
          </a:xfrm>
        </p:grpSpPr>
        <p:sp>
          <p:nvSpPr>
            <p:cNvPr id="14" name="Retângulo 23"/>
            <p:cNvSpPr/>
            <p:nvPr/>
          </p:nvSpPr>
          <p:spPr>
            <a:xfrm>
              <a:off x="6194116" y="3744699"/>
              <a:ext cx="708798" cy="3225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grpSp>
          <p:nvGrpSpPr>
            <p:cNvPr id="15" name="Grupo 1062"/>
            <p:cNvGrpSpPr/>
            <p:nvPr/>
          </p:nvGrpSpPr>
          <p:grpSpPr>
            <a:xfrm>
              <a:off x="3741431" y="987574"/>
              <a:ext cx="1479457" cy="1041054"/>
              <a:chOff x="4863964" y="931269"/>
              <a:chExt cx="2464072" cy="2191710"/>
            </a:xfrm>
          </p:grpSpPr>
          <p:sp>
            <p:nvSpPr>
              <p:cNvPr id="6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863964" y="931269"/>
                <a:ext cx="2464072" cy="2191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sz="1013"/>
              </a:p>
            </p:txBody>
          </p:sp>
          <p:pic>
            <p:nvPicPr>
              <p:cNvPr id="67" name="Picture 6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6861" y="933672"/>
                <a:ext cx="2310268" cy="1389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6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5672" y="936075"/>
                <a:ext cx="2293445" cy="1377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6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704" y="1069853"/>
                <a:ext cx="2247785" cy="1343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6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317" y="1076262"/>
                <a:ext cx="2230962" cy="1326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6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6193" y="1133938"/>
                <a:ext cx="2116410" cy="121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6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317" y="1076262"/>
                <a:ext cx="2230962" cy="1326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6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6193" y="1133938"/>
                <a:ext cx="2116410" cy="1212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Imagem 105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65759" y="1525691"/>
              <a:ext cx="947421" cy="676729"/>
            </a:xfrm>
            <a:prstGeom prst="rect">
              <a:avLst/>
            </a:prstGeom>
          </p:spPr>
        </p:pic>
        <p:pic>
          <p:nvPicPr>
            <p:cNvPr id="17" name="Imagem 106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18221" y="2361762"/>
              <a:ext cx="497493" cy="506095"/>
            </a:xfrm>
            <a:prstGeom prst="rect">
              <a:avLst/>
            </a:prstGeom>
          </p:spPr>
        </p:pic>
        <p:pic>
          <p:nvPicPr>
            <p:cNvPr id="18" name="Imagem 106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58164" y="3045651"/>
              <a:ext cx="353142" cy="353142"/>
            </a:xfrm>
            <a:prstGeom prst="rect">
              <a:avLst/>
            </a:prstGeom>
          </p:spPr>
        </p:pic>
        <p:pic>
          <p:nvPicPr>
            <p:cNvPr id="19" name="Imagem 106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84795" y="2693873"/>
              <a:ext cx="586386" cy="554279"/>
            </a:xfrm>
            <a:prstGeom prst="rect">
              <a:avLst/>
            </a:prstGeom>
          </p:spPr>
        </p:pic>
        <p:pic>
          <p:nvPicPr>
            <p:cNvPr id="20" name="Imagem 1072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263" y="3449211"/>
              <a:ext cx="568324" cy="568324"/>
            </a:xfrm>
            <a:prstGeom prst="rect">
              <a:avLst/>
            </a:prstGeom>
          </p:spPr>
        </p:pic>
        <p:pic>
          <p:nvPicPr>
            <p:cNvPr id="21" name="Imagem 88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721" y="3449211"/>
              <a:ext cx="568324" cy="568324"/>
            </a:xfrm>
            <a:prstGeom prst="rect">
              <a:avLst/>
            </a:prstGeom>
          </p:spPr>
        </p:pic>
        <p:pic>
          <p:nvPicPr>
            <p:cNvPr id="22" name="Imagem 10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11731" y="1436110"/>
              <a:ext cx="987507" cy="707714"/>
            </a:xfrm>
            <a:prstGeom prst="rect">
              <a:avLst/>
            </a:prstGeom>
          </p:spPr>
        </p:pic>
        <p:cxnSp>
          <p:nvCxnSpPr>
            <p:cNvPr id="23" name="Conector reto 73"/>
            <p:cNvCxnSpPr/>
            <p:nvPr/>
          </p:nvCxnSpPr>
          <p:spPr>
            <a:xfrm>
              <a:off x="3248625" y="3050955"/>
              <a:ext cx="0" cy="8467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75"/>
            <p:cNvCxnSpPr/>
            <p:nvPr/>
          </p:nvCxnSpPr>
          <p:spPr>
            <a:xfrm>
              <a:off x="2856103" y="3897662"/>
              <a:ext cx="4165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115"/>
            <p:cNvCxnSpPr/>
            <p:nvPr/>
          </p:nvCxnSpPr>
          <p:spPr>
            <a:xfrm>
              <a:off x="2834466" y="3036394"/>
              <a:ext cx="4165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116"/>
            <p:cNvCxnSpPr/>
            <p:nvPr/>
          </p:nvCxnSpPr>
          <p:spPr>
            <a:xfrm>
              <a:off x="4185911" y="1909627"/>
              <a:ext cx="6063" cy="50805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117"/>
            <p:cNvCxnSpPr/>
            <p:nvPr/>
          </p:nvCxnSpPr>
          <p:spPr>
            <a:xfrm>
              <a:off x="2669745" y="1898691"/>
              <a:ext cx="153264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119"/>
            <p:cNvCxnSpPr/>
            <p:nvPr/>
          </p:nvCxnSpPr>
          <p:spPr>
            <a:xfrm>
              <a:off x="4755078" y="1889114"/>
              <a:ext cx="1070" cy="48711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120"/>
            <p:cNvCxnSpPr/>
            <p:nvPr/>
          </p:nvCxnSpPr>
          <p:spPr>
            <a:xfrm flipV="1">
              <a:off x="4743927" y="1898692"/>
              <a:ext cx="1464825" cy="13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121"/>
            <p:cNvCxnSpPr/>
            <p:nvPr/>
          </p:nvCxnSpPr>
          <p:spPr>
            <a:xfrm>
              <a:off x="5696643" y="3261046"/>
              <a:ext cx="0" cy="6401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122"/>
            <p:cNvCxnSpPr/>
            <p:nvPr/>
          </p:nvCxnSpPr>
          <p:spPr>
            <a:xfrm>
              <a:off x="5690207" y="3903708"/>
              <a:ext cx="4165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123"/>
            <p:cNvCxnSpPr/>
            <p:nvPr/>
          </p:nvCxnSpPr>
          <p:spPr>
            <a:xfrm>
              <a:off x="5696643" y="3261046"/>
              <a:ext cx="4165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83"/>
            <p:cNvCxnSpPr/>
            <p:nvPr/>
          </p:nvCxnSpPr>
          <p:spPr>
            <a:xfrm>
              <a:off x="3248625" y="3410297"/>
              <a:ext cx="6919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131"/>
            <p:cNvCxnSpPr/>
            <p:nvPr/>
          </p:nvCxnSpPr>
          <p:spPr>
            <a:xfrm>
              <a:off x="4850965" y="3410297"/>
              <a:ext cx="845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132"/>
            <p:cNvCxnSpPr/>
            <p:nvPr/>
          </p:nvCxnSpPr>
          <p:spPr>
            <a:xfrm>
              <a:off x="3937210" y="3050955"/>
              <a:ext cx="3355" cy="3631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135"/>
            <p:cNvCxnSpPr/>
            <p:nvPr/>
          </p:nvCxnSpPr>
          <p:spPr>
            <a:xfrm>
              <a:off x="4850965" y="3035631"/>
              <a:ext cx="1" cy="3937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riângulo isósceles 139"/>
            <p:cNvSpPr/>
            <p:nvPr/>
          </p:nvSpPr>
          <p:spPr>
            <a:xfrm rot="16200000">
              <a:off x="2836774" y="2995386"/>
              <a:ext cx="62989" cy="83689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40" name="Triângulo isósceles 140"/>
            <p:cNvSpPr/>
            <p:nvPr/>
          </p:nvSpPr>
          <p:spPr>
            <a:xfrm rot="16200000">
              <a:off x="2844073" y="3856654"/>
              <a:ext cx="62989" cy="83689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41" name="Triângulo isósceles 141"/>
            <p:cNvSpPr/>
            <p:nvPr/>
          </p:nvSpPr>
          <p:spPr>
            <a:xfrm rot="5400000">
              <a:off x="6111268" y="3220038"/>
              <a:ext cx="62987" cy="83691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42" name="Triângulo isósceles 142"/>
            <p:cNvSpPr/>
            <p:nvPr/>
          </p:nvSpPr>
          <p:spPr>
            <a:xfrm rot="5400000">
              <a:off x="6104696" y="3862699"/>
              <a:ext cx="62987" cy="83691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43" name="Triângulo isósceles 143"/>
            <p:cNvSpPr/>
            <p:nvPr/>
          </p:nvSpPr>
          <p:spPr>
            <a:xfrm rot="10800000">
              <a:off x="4725561" y="2365292"/>
              <a:ext cx="75792" cy="6955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44" name="Triângulo isósceles 144"/>
            <p:cNvSpPr/>
            <p:nvPr/>
          </p:nvSpPr>
          <p:spPr>
            <a:xfrm rot="10800000">
              <a:off x="4166797" y="2352150"/>
              <a:ext cx="75792" cy="6955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45" name="Pentágono 90"/>
            <p:cNvSpPr/>
            <p:nvPr/>
          </p:nvSpPr>
          <p:spPr>
            <a:xfrm flipH="1">
              <a:off x="6058109" y="2282233"/>
              <a:ext cx="1683753" cy="683514"/>
            </a:xfrm>
            <a:prstGeom prst="homePlate">
              <a:avLst>
                <a:gd name="adj" fmla="val 21288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13"/>
            </a:p>
          </p:txBody>
        </p:sp>
        <p:sp>
          <p:nvSpPr>
            <p:cNvPr id="46" name="CaixaDeTexto 2"/>
            <p:cNvSpPr txBox="1"/>
            <p:nvPr/>
          </p:nvSpPr>
          <p:spPr>
            <a:xfrm>
              <a:off x="2156800" y="1782639"/>
              <a:ext cx="594209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75" b="1" dirty="0" smtClean="0">
                  <a:solidFill>
                    <a:schemeClr val="accent5">
                      <a:lumMod val="50000"/>
                    </a:schemeClr>
                  </a:solidFill>
                  <a:latin typeface="Helvetica" panose="020B0604020202030204" pitchFamily="34" charset="0"/>
                </a:rPr>
                <a:t>PRIVADA</a:t>
              </a:r>
              <a:endParaRPr lang="pt-BR" sz="675" b="1" dirty="0">
                <a:solidFill>
                  <a:schemeClr val="accent5">
                    <a:lumMod val="50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47" name="CaixaDeTexto 42"/>
            <p:cNvSpPr txBox="1"/>
            <p:nvPr/>
          </p:nvSpPr>
          <p:spPr>
            <a:xfrm>
              <a:off x="6256473" y="1647510"/>
              <a:ext cx="79085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75" b="1" dirty="0" smtClean="0">
                  <a:solidFill>
                    <a:schemeClr val="accent5">
                      <a:lumMod val="50000"/>
                    </a:schemeClr>
                  </a:solidFill>
                  <a:latin typeface="Helvetica" panose="020B0604020202030204" pitchFamily="34" charset="0"/>
                </a:rPr>
                <a:t>PÚBLICA /</a:t>
              </a:r>
              <a:br>
                <a:rPr lang="pt-BR" sz="675" b="1" dirty="0" smtClean="0">
                  <a:solidFill>
                    <a:schemeClr val="accent5">
                      <a:lumMod val="50000"/>
                    </a:schemeClr>
                  </a:solidFill>
                  <a:latin typeface="Helvetica" panose="020B0604020202030204" pitchFamily="34" charset="0"/>
                </a:rPr>
              </a:br>
              <a:r>
                <a:rPr lang="pt-BR" sz="675" b="1" dirty="0" smtClean="0">
                  <a:solidFill>
                    <a:schemeClr val="accent5">
                      <a:lumMod val="50000"/>
                    </a:schemeClr>
                  </a:solidFill>
                  <a:latin typeface="Helvetica" panose="020B0604020202030204" pitchFamily="34" charset="0"/>
                </a:rPr>
                <a:t>COMERCIAL</a:t>
              </a:r>
              <a:endParaRPr lang="pt-BR" sz="675" b="1" dirty="0">
                <a:solidFill>
                  <a:schemeClr val="accent5">
                    <a:lumMod val="50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48" name="CaixaDeTexto 43"/>
            <p:cNvSpPr txBox="1"/>
            <p:nvPr/>
          </p:nvSpPr>
          <p:spPr>
            <a:xfrm>
              <a:off x="4139952" y="1228803"/>
              <a:ext cx="685906" cy="33483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b="1" u="sng" dirty="0" smtClean="0">
                  <a:solidFill>
                    <a:schemeClr val="accent5">
                      <a:lumMod val="50000"/>
                    </a:schemeClr>
                  </a:solidFill>
                  <a:latin typeface="Helvetica" panose="020B0604020202030204" pitchFamily="34" charset="0"/>
                </a:rPr>
                <a:t>MODELO </a:t>
              </a:r>
              <a:br>
                <a:rPr lang="en-US" sz="788" b="1" u="sng" dirty="0" smtClean="0">
                  <a:solidFill>
                    <a:schemeClr val="accent5">
                      <a:lumMod val="50000"/>
                    </a:schemeClr>
                  </a:solidFill>
                  <a:latin typeface="Helvetica" panose="020B0604020202030204" pitchFamily="34" charset="0"/>
                </a:rPr>
              </a:br>
              <a:r>
                <a:rPr lang="en-US" sz="788" b="1" u="sng" dirty="0" smtClean="0">
                  <a:solidFill>
                    <a:schemeClr val="accent5">
                      <a:lumMod val="50000"/>
                    </a:schemeClr>
                  </a:solidFill>
                  <a:latin typeface="Helvetica" panose="020B0604020202030204" pitchFamily="34" charset="0"/>
                </a:rPr>
                <a:t>HÍBRIDO</a:t>
              </a:r>
              <a:endParaRPr lang="pt-BR" sz="788" b="1" u="sng" dirty="0">
                <a:solidFill>
                  <a:schemeClr val="accent5">
                    <a:lumMod val="50000"/>
                  </a:schemeClr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49" name="CaixaDeTexto 44"/>
            <p:cNvSpPr txBox="1"/>
            <p:nvPr/>
          </p:nvSpPr>
          <p:spPr>
            <a:xfrm>
              <a:off x="1790455" y="2519558"/>
              <a:ext cx="954635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75" b="1" dirty="0" smtClean="0">
                  <a:latin typeface="Helvetica" panose="020B0604020202030204" pitchFamily="34" charset="0"/>
                </a:rPr>
                <a:t>CENTRALIZADO</a:t>
              </a:r>
              <a:endParaRPr lang="pt-BR" sz="675" b="1" dirty="0">
                <a:latin typeface="Helvetica" panose="020B0604020202030204" pitchFamily="34" charset="0"/>
              </a:endParaRPr>
            </a:p>
          </p:txBody>
        </p:sp>
        <p:sp>
          <p:nvSpPr>
            <p:cNvPr id="50" name="CaixaDeTexto 45"/>
            <p:cNvSpPr txBox="1"/>
            <p:nvPr/>
          </p:nvSpPr>
          <p:spPr>
            <a:xfrm>
              <a:off x="1794258" y="3279884"/>
              <a:ext cx="1032165" cy="19620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75" b="1" u="sng" dirty="0" smtClean="0">
                  <a:solidFill>
                    <a:srgbClr val="C00000"/>
                  </a:solidFill>
                  <a:latin typeface="Helvetica" panose="020B0604020202030204" pitchFamily="34" charset="0"/>
                </a:rPr>
                <a:t>COMPARTILHADO</a:t>
              </a:r>
              <a:endParaRPr lang="pt-BR" sz="675" b="1" u="sng" dirty="0">
                <a:solidFill>
                  <a:srgbClr val="C00000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51" name="CaixaDeTexto 46"/>
            <p:cNvSpPr txBox="1"/>
            <p:nvPr/>
          </p:nvSpPr>
          <p:spPr>
            <a:xfrm>
              <a:off x="1450188" y="4020514"/>
              <a:ext cx="817292" cy="18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19" b="1" dirty="0" smtClean="0">
                  <a:latin typeface="Helvetica" panose="020B0604020202030204" pitchFamily="34" charset="0"/>
                </a:rPr>
                <a:t>PRÓPRIO</a:t>
              </a:r>
              <a:endParaRPr lang="pt-BR" sz="619" b="1" dirty="0">
                <a:latin typeface="Helvetica" panose="020B0604020202030204" pitchFamily="34" charset="0"/>
              </a:endParaRPr>
            </a:p>
          </p:txBody>
        </p:sp>
        <p:sp>
          <p:nvSpPr>
            <p:cNvPr id="52" name="CaixaDeTexto 47"/>
            <p:cNvSpPr txBox="1"/>
            <p:nvPr/>
          </p:nvSpPr>
          <p:spPr>
            <a:xfrm>
              <a:off x="2102966" y="4016862"/>
              <a:ext cx="817292" cy="1876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19" b="1" u="sng" dirty="0" smtClean="0">
                  <a:solidFill>
                    <a:srgbClr val="C00000"/>
                  </a:solidFill>
                  <a:latin typeface="Helvetica" panose="020B0604020202030204" pitchFamily="34" charset="0"/>
                </a:rPr>
                <a:t>FEDERADO</a:t>
              </a:r>
              <a:endParaRPr lang="pt-BR" sz="619" b="1" u="sng" dirty="0">
                <a:solidFill>
                  <a:srgbClr val="C00000"/>
                </a:solidFill>
                <a:latin typeface="Helvetica" panose="020B0604020202030204" pitchFamily="34" charset="0"/>
              </a:endParaRPr>
            </a:p>
          </p:txBody>
        </p:sp>
        <p:sp>
          <p:nvSpPr>
            <p:cNvPr id="53" name="CaixaDeTexto 48"/>
            <p:cNvSpPr txBox="1"/>
            <p:nvPr/>
          </p:nvSpPr>
          <p:spPr>
            <a:xfrm>
              <a:off x="5054746" y="2483963"/>
              <a:ext cx="817292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75" b="1" dirty="0">
                  <a:latin typeface="Helvetica" panose="020B0604020202030204" pitchFamily="34" charset="0"/>
                </a:rPr>
                <a:t>STORAGE</a:t>
              </a:r>
            </a:p>
          </p:txBody>
        </p:sp>
        <p:sp>
          <p:nvSpPr>
            <p:cNvPr id="54" name="CaixaDeTexto 49"/>
            <p:cNvSpPr txBox="1"/>
            <p:nvPr/>
          </p:nvSpPr>
          <p:spPr>
            <a:xfrm>
              <a:off x="6257341" y="2277901"/>
              <a:ext cx="1489073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75" dirty="0">
                  <a:latin typeface="Helvetica" panose="020B0604020202030204" pitchFamily="34" charset="0"/>
                </a:rPr>
                <a:t>. Backup</a:t>
              </a:r>
            </a:p>
            <a:p>
              <a:r>
                <a:rPr lang="pt-BR" sz="675" dirty="0">
                  <a:latin typeface="Helvetica" panose="020B0604020202030204" pitchFamily="34" charset="0"/>
                </a:rPr>
                <a:t>. File / Cal / </a:t>
              </a:r>
              <a:r>
                <a:rPr lang="pt-BR" sz="675" dirty="0" err="1">
                  <a:latin typeface="Helvetica" panose="020B0604020202030204" pitchFamily="34" charset="0"/>
                </a:rPr>
                <a:t>Card</a:t>
              </a:r>
              <a:r>
                <a:rPr lang="pt-BR" sz="675" dirty="0">
                  <a:latin typeface="Helvetica" panose="020B0604020202030204" pitchFamily="34" charset="0"/>
                </a:rPr>
                <a:t> / Mail </a:t>
              </a:r>
              <a:r>
                <a:rPr lang="pt-BR" sz="675" dirty="0" err="1">
                  <a:latin typeface="Helvetica" panose="020B0604020202030204" pitchFamily="34" charset="0"/>
                </a:rPr>
                <a:t>sync</a:t>
              </a:r>
              <a:r>
                <a:rPr lang="pt-BR" sz="675" dirty="0">
                  <a:latin typeface="Helvetica" panose="020B0604020202030204" pitchFamily="34" charset="0"/>
                </a:rPr>
                <a:t> (w/ </a:t>
              </a:r>
              <a:r>
                <a:rPr lang="pt-BR" sz="675" dirty="0" err="1">
                  <a:latin typeface="Helvetica" panose="020B0604020202030204" pitchFamily="34" charset="0"/>
                </a:rPr>
                <a:t>version</a:t>
              </a:r>
              <a:r>
                <a:rPr lang="pt-BR" sz="675" dirty="0">
                  <a:latin typeface="Helvetica" panose="020B0604020202030204" pitchFamily="34" charset="0"/>
                </a:rPr>
                <a:t> </a:t>
              </a:r>
              <a:r>
                <a:rPr lang="pt-BR" sz="675" dirty="0" err="1">
                  <a:latin typeface="Helvetica" panose="020B0604020202030204" pitchFamily="34" charset="0"/>
                </a:rPr>
                <a:t>control</a:t>
              </a:r>
              <a:r>
                <a:rPr lang="pt-BR" sz="675" dirty="0">
                  <a:latin typeface="Helvetica" panose="020B0604020202030204" pitchFamily="34" charset="0"/>
                </a:rPr>
                <a:t>)</a:t>
              </a:r>
            </a:p>
            <a:p>
              <a:r>
                <a:rPr lang="pt-BR" sz="675" dirty="0">
                  <a:latin typeface="Helvetica" panose="020B0604020202030204" pitchFamily="34" charset="0"/>
                </a:rPr>
                <a:t>. Objetos educacionais (FEB)</a:t>
              </a:r>
            </a:p>
            <a:p>
              <a:r>
                <a:rPr lang="pt-BR" sz="675" dirty="0">
                  <a:latin typeface="Helvetica" panose="020B0604020202030204" pitchFamily="34" charset="0"/>
                </a:rPr>
                <a:t>. Streaming (A/V)</a:t>
              </a:r>
            </a:p>
            <a:p>
              <a:r>
                <a:rPr lang="pt-BR" sz="675" dirty="0">
                  <a:latin typeface="Helvetica" panose="020B0604020202030204" pitchFamily="34" charset="0"/>
                </a:rPr>
                <a:t>    . Plataforma IPTV</a:t>
              </a:r>
            </a:p>
          </p:txBody>
        </p:sp>
        <p:sp>
          <p:nvSpPr>
            <p:cNvPr id="55" name="CaixaDeTexto 50"/>
            <p:cNvSpPr txBox="1"/>
            <p:nvPr/>
          </p:nvSpPr>
          <p:spPr>
            <a:xfrm>
              <a:off x="6007529" y="3444154"/>
              <a:ext cx="81729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 smtClean="0">
                  <a:latin typeface="Helvetica" panose="020B0604020202030204" pitchFamily="34" charset="0"/>
                </a:rPr>
                <a:t>SERVICE PROVIDER</a:t>
              </a:r>
              <a:endParaRPr lang="pt-BR" sz="675" b="1" dirty="0">
                <a:latin typeface="Helvetica" panose="020B0604020202030204" pitchFamily="34" charset="0"/>
              </a:endParaRPr>
            </a:p>
          </p:txBody>
        </p:sp>
        <p:sp>
          <p:nvSpPr>
            <p:cNvPr id="56" name="CaixaDeTexto 51"/>
            <p:cNvSpPr txBox="1"/>
            <p:nvPr/>
          </p:nvSpPr>
          <p:spPr>
            <a:xfrm>
              <a:off x="6126854" y="3795019"/>
              <a:ext cx="817292" cy="30008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75" b="1" u="sng" dirty="0">
                  <a:solidFill>
                    <a:srgbClr val="C00000"/>
                  </a:solidFill>
                  <a:latin typeface="Helvetica" panose="020B0604020202030204" pitchFamily="34" charset="0"/>
                </a:rPr>
                <a:t>CONTRACT</a:t>
              </a:r>
            </a:p>
            <a:p>
              <a:pPr algn="ctr"/>
              <a:r>
                <a:rPr lang="pt-BR" sz="675" b="1" u="sng" dirty="0">
                  <a:solidFill>
                    <a:srgbClr val="C00000"/>
                  </a:solidFill>
                  <a:latin typeface="Helvetica" panose="020B0604020202030204" pitchFamily="34" charset="0"/>
                </a:rPr>
                <a:t>BROKER</a:t>
              </a:r>
            </a:p>
          </p:txBody>
        </p:sp>
        <p:sp>
          <p:nvSpPr>
            <p:cNvPr id="57" name="CaixaDeTexto 67"/>
            <p:cNvSpPr txBox="1"/>
            <p:nvPr/>
          </p:nvSpPr>
          <p:spPr>
            <a:xfrm>
              <a:off x="3554967" y="2556310"/>
              <a:ext cx="528497" cy="528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sz="788" b="1" dirty="0" smtClean="0">
                  <a:latin typeface="Helvetica" panose="020B0604020202030204" pitchFamily="34" charset="0"/>
                </a:rPr>
                <a:t>SaaS</a:t>
              </a:r>
              <a:endParaRPr lang="pt-BR" sz="788" b="1" dirty="0">
                <a:latin typeface="Helvetica" panose="020B060402020203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pt-BR" sz="788" b="1" dirty="0" err="1">
                  <a:latin typeface="Helvetica" panose="020B0604020202030204" pitchFamily="34" charset="0"/>
                </a:rPr>
                <a:t>PaaS</a:t>
              </a:r>
              <a:endParaRPr lang="pt-BR" sz="788" b="1" dirty="0">
                <a:latin typeface="Helvetica" panose="020B060402020203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pt-BR" sz="788" b="1" dirty="0" err="1">
                  <a:latin typeface="Helvetica" panose="020B0604020202030204" pitchFamily="34" charset="0"/>
                </a:rPr>
                <a:t>IaaS</a:t>
              </a:r>
              <a:endParaRPr lang="pt-BR" sz="788" b="1" dirty="0">
                <a:latin typeface="Helvetica" panose="020B0604020202030204" pitchFamily="34" charset="0"/>
              </a:endParaRPr>
            </a:p>
          </p:txBody>
        </p:sp>
        <p:sp>
          <p:nvSpPr>
            <p:cNvPr id="58" name="CaixaDeTexto 68"/>
            <p:cNvSpPr txBox="1"/>
            <p:nvPr/>
          </p:nvSpPr>
          <p:spPr>
            <a:xfrm>
              <a:off x="3937210" y="3221231"/>
              <a:ext cx="995412" cy="282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792" indent="-51792">
                <a:buFont typeface="Arial" panose="020B0604020202020204" pitchFamily="34" charset="0"/>
                <a:buChar char="•"/>
              </a:pPr>
              <a:r>
                <a:rPr lang="pt-BR" sz="619" b="1" dirty="0">
                  <a:latin typeface="Helvetica" panose="020B0604020202030204" pitchFamily="34" charset="0"/>
                </a:rPr>
                <a:t>Grid/ Cluster</a:t>
              </a:r>
            </a:p>
            <a:p>
              <a:pPr marL="51792" indent="-51792">
                <a:buFont typeface="Arial" panose="020B0604020202020204" pitchFamily="34" charset="0"/>
                <a:buChar char="•"/>
              </a:pPr>
              <a:r>
                <a:rPr lang="pt-BR" sz="619" b="1" dirty="0" err="1">
                  <a:latin typeface="Helvetica" panose="020B0604020202030204" pitchFamily="34" charset="0"/>
                </a:rPr>
                <a:t>Image</a:t>
              </a:r>
              <a:r>
                <a:rPr lang="pt-BR" sz="619" b="1" dirty="0">
                  <a:latin typeface="Helvetica" panose="020B0604020202030204" pitchFamily="34" charset="0"/>
                </a:rPr>
                <a:t> </a:t>
              </a:r>
              <a:r>
                <a:rPr lang="pt-BR" sz="619" b="1" dirty="0" err="1">
                  <a:latin typeface="Helvetica" panose="020B0604020202030204" pitchFamily="34" charset="0"/>
                </a:rPr>
                <a:t>processing</a:t>
              </a:r>
              <a:endParaRPr lang="pt-BR" sz="619" b="1" dirty="0">
                <a:latin typeface="Helvetica" panose="020B0604020202030204" pitchFamily="34" charset="0"/>
              </a:endParaRPr>
            </a:p>
          </p:txBody>
        </p:sp>
        <p:sp>
          <p:nvSpPr>
            <p:cNvPr id="59" name="CaixaDeTexto 69"/>
            <p:cNvSpPr txBox="1"/>
            <p:nvPr/>
          </p:nvSpPr>
          <p:spPr>
            <a:xfrm>
              <a:off x="3943574" y="3065974"/>
              <a:ext cx="89956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500" b="1" dirty="0">
                  <a:latin typeface="Helvetica" panose="020B0604020202030204" pitchFamily="34" charset="0"/>
                </a:rPr>
                <a:t>0%   </a:t>
              </a:r>
              <a:r>
                <a:rPr lang="pt-BR" sz="500" b="1" dirty="0" smtClean="0">
                  <a:latin typeface="Helvetica" panose="020B0604020202030204" pitchFamily="34" charset="0"/>
                </a:rPr>
                <a:t>   CPU/GP      100% </a:t>
              </a:r>
              <a:endParaRPr lang="pt-BR" sz="500" b="1" dirty="0">
                <a:latin typeface="Helvetica" panose="020B0604020202030204" pitchFamily="34" charset="0"/>
              </a:endParaRPr>
            </a:p>
          </p:txBody>
        </p:sp>
        <p:pic>
          <p:nvPicPr>
            <p:cNvPr id="60" name="Imagem 1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2" t="28352" r="23564" b="24598"/>
            <a:stretch/>
          </p:blipFill>
          <p:spPr>
            <a:xfrm>
              <a:off x="3881207" y="2352926"/>
              <a:ext cx="1169623" cy="719588"/>
            </a:xfrm>
            <a:prstGeom prst="rect">
              <a:avLst/>
            </a:prstGeom>
          </p:spPr>
        </p:pic>
        <p:cxnSp>
          <p:nvCxnSpPr>
            <p:cNvPr id="61" name="Conector reto 74"/>
            <p:cNvCxnSpPr/>
            <p:nvPr/>
          </p:nvCxnSpPr>
          <p:spPr>
            <a:xfrm>
              <a:off x="3940220" y="3222173"/>
              <a:ext cx="902916" cy="3401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upo 22"/>
            <p:cNvGrpSpPr/>
            <p:nvPr/>
          </p:nvGrpSpPr>
          <p:grpSpPr>
            <a:xfrm flipH="1">
              <a:off x="5032730" y="2402006"/>
              <a:ext cx="163701" cy="451961"/>
              <a:chOff x="7378261" y="2951959"/>
              <a:chExt cx="722080" cy="1335097"/>
            </a:xfrm>
          </p:grpSpPr>
          <p:cxnSp>
            <p:nvCxnSpPr>
              <p:cNvPr id="63" name="Conector reto 76"/>
              <p:cNvCxnSpPr/>
              <p:nvPr/>
            </p:nvCxnSpPr>
            <p:spPr>
              <a:xfrm>
                <a:off x="7378261" y="2951959"/>
                <a:ext cx="0" cy="1335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to 77"/>
              <p:cNvCxnSpPr/>
              <p:nvPr/>
            </p:nvCxnSpPr>
            <p:spPr>
              <a:xfrm>
                <a:off x="7378261" y="4287056"/>
                <a:ext cx="722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to 78"/>
              <p:cNvCxnSpPr/>
              <p:nvPr/>
            </p:nvCxnSpPr>
            <p:spPr>
              <a:xfrm>
                <a:off x="7378261" y="2951959"/>
                <a:ext cx="722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056222" y="391356"/>
            <a:ext cx="4011656" cy="618821"/>
          </a:xfrm>
        </p:spPr>
        <p:txBody>
          <a:bodyPr/>
          <a:lstStyle/>
          <a:p>
            <a:r>
              <a:rPr lang="en-US" sz="3200" dirty="0" err="1" smtClean="0"/>
              <a:t>Nuvem</a:t>
            </a:r>
            <a:r>
              <a:rPr lang="en-US" sz="3200" dirty="0" smtClean="0"/>
              <a:t> </a:t>
            </a:r>
            <a:r>
              <a:rPr lang="en-US" sz="3200" dirty="0" err="1" smtClean="0"/>
              <a:t>Acadêmica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842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981276"/>
            <a:ext cx="7480343" cy="618821"/>
          </a:xfrm>
        </p:spPr>
        <p:txBody>
          <a:bodyPr/>
          <a:lstStyle/>
          <a:p>
            <a:r>
              <a:rPr lang="en-US" dirty="0" err="1" smtClean="0"/>
              <a:t>Defini</a:t>
            </a:r>
            <a:r>
              <a:rPr lang="en-US" dirty="0" err="1" smtClean="0"/>
              <a:t>ções</a:t>
            </a:r>
            <a:r>
              <a:rPr lang="en-US" dirty="0" smtClean="0"/>
              <a:t> </a:t>
            </a:r>
            <a:r>
              <a:rPr lang="en-US" dirty="0" err="1" smtClean="0"/>
              <a:t>Estratégicas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19" y="1844829"/>
            <a:ext cx="6403258" cy="565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1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ço Reservado para Texto 34"/>
          <p:cNvSpPr>
            <a:spLocks noGrp="1"/>
          </p:cNvSpPr>
          <p:nvPr>
            <p:ph type="body" sz="quarter" idx="23"/>
          </p:nvPr>
        </p:nvSpPr>
        <p:spPr>
          <a:xfrm>
            <a:off x="1254036" y="1038589"/>
            <a:ext cx="7480343" cy="480585"/>
          </a:xfrm>
        </p:spPr>
        <p:txBody>
          <a:bodyPr/>
          <a:lstStyle/>
          <a:p>
            <a:r>
              <a:rPr lang="en-US" dirty="0" err="1" smtClean="0"/>
              <a:t>Fases</a:t>
            </a:r>
            <a:r>
              <a:rPr lang="en-US" dirty="0" smtClean="0"/>
              <a:t> do </a:t>
            </a:r>
            <a:r>
              <a:rPr lang="en-US" dirty="0" err="1" smtClean="0"/>
              <a:t>Projeto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graphicFrame>
        <p:nvGraphicFramePr>
          <p:cNvPr id="10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195727"/>
              </p:ext>
            </p:extLst>
          </p:nvPr>
        </p:nvGraphicFramePr>
        <p:xfrm>
          <a:off x="770243" y="1863827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090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2079399" y="2208913"/>
            <a:ext cx="4011656" cy="618821"/>
          </a:xfrm>
        </p:spPr>
        <p:txBody>
          <a:bodyPr/>
          <a:lstStyle/>
          <a:p>
            <a:r>
              <a:rPr lang="en-US" sz="3200" dirty="0" err="1" smtClean="0"/>
              <a:t>Piloto</a:t>
            </a:r>
            <a:r>
              <a:rPr lang="en-US" sz="3200" dirty="0" smtClean="0"/>
              <a:t> CDC Huawei</a:t>
            </a:r>
            <a:endParaRPr lang="pt-BR" sz="3200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Texto 33"/>
          <p:cNvSpPr>
            <a:spLocks noGrp="1"/>
          </p:cNvSpPr>
          <p:nvPr>
            <p:ph type="body" sz="quarter" idx="22"/>
          </p:nvPr>
        </p:nvSpPr>
        <p:spPr>
          <a:xfrm>
            <a:off x="1253519" y="1043791"/>
            <a:ext cx="7480343" cy="618821"/>
          </a:xfrm>
        </p:spPr>
        <p:txBody>
          <a:bodyPr/>
          <a:lstStyle/>
          <a:p>
            <a:r>
              <a:rPr lang="en-US" dirty="0" err="1" smtClean="0"/>
              <a:t>Piloto</a:t>
            </a:r>
            <a:r>
              <a:rPr lang="en-US" dirty="0" smtClean="0"/>
              <a:t> CDC Huawei</a:t>
            </a:r>
            <a:endParaRPr lang="pt-BR" dirty="0"/>
          </a:p>
        </p:txBody>
      </p:sp>
      <p:pic>
        <p:nvPicPr>
          <p:cNvPr id="12" name="Picture 1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010177"/>
            <a:ext cx="692541" cy="715043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1" y="4095357"/>
            <a:ext cx="692541" cy="715043"/>
          </a:xfrm>
          <a:prstGeom prst="rect">
            <a:avLst/>
          </a:prstGeom>
        </p:spPr>
      </p:pic>
      <p:sp>
        <p:nvSpPr>
          <p:cNvPr id="10" name="Espaço Reservado para Conteúdo 9"/>
          <p:cNvSpPr txBox="1">
            <a:spLocks/>
          </p:cNvSpPr>
          <p:nvPr/>
        </p:nvSpPr>
        <p:spPr>
          <a:xfrm>
            <a:off x="1439652" y="1649456"/>
            <a:ext cx="6172200" cy="3291840"/>
          </a:xfrm>
          <a:prstGeom prst="rect">
            <a:avLst/>
          </a:prstGeom>
        </p:spPr>
        <p:txBody>
          <a:bodyPr>
            <a:noAutofit/>
          </a:bodyPr>
          <a:lstStyle>
            <a:lvl1pPr marL="327285" indent="-327285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9119" indent="-272738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0951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32" indent="-218190" algn="l" defTabSz="436381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3712" indent="-218190" algn="l" defTabSz="436381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93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47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854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235" indent="-218190" algn="l" defTabSz="436381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r>
              <a:rPr lang="pt-BR" sz="2400" b="1" dirty="0" smtClean="0"/>
              <a:t>Objetivos</a:t>
            </a:r>
            <a:r>
              <a:rPr lang="pt-BR" sz="2400" dirty="0" smtClean="0"/>
              <a:t>: implantação de 2 data centers em containers </a:t>
            </a:r>
            <a:br>
              <a:rPr lang="pt-BR" sz="2400" dirty="0" smtClean="0"/>
            </a:br>
            <a:r>
              <a:rPr lang="pt-BR" sz="2400" dirty="0" smtClean="0"/>
              <a:t>         - </a:t>
            </a:r>
            <a:r>
              <a:rPr lang="pt-BR" sz="2400" b="1" dirty="0" smtClean="0"/>
              <a:t>Recife </a:t>
            </a:r>
            <a:r>
              <a:rPr lang="pt-BR" sz="2400" dirty="0" smtClean="0"/>
              <a:t>(1,0PB) </a:t>
            </a:r>
            <a:br>
              <a:rPr lang="pt-BR" sz="2400" dirty="0" smtClean="0"/>
            </a:br>
            <a:r>
              <a:rPr lang="pt-BR" sz="2400" dirty="0" smtClean="0"/>
              <a:t>         - </a:t>
            </a:r>
            <a:r>
              <a:rPr lang="pt-BR" sz="2400" b="1" dirty="0" smtClean="0"/>
              <a:t>Manaus </a:t>
            </a:r>
            <a:r>
              <a:rPr lang="pt-BR" sz="2400" dirty="0" smtClean="0"/>
              <a:t>(0,5PB) </a:t>
            </a:r>
          </a:p>
          <a:p>
            <a:pPr>
              <a:buFont typeface="Arial" pitchFamily="34" charset="0"/>
              <a:buChar char="•"/>
            </a:pPr>
            <a:endParaRPr lang="pt-BR" sz="2800" dirty="0" smtClean="0"/>
          </a:p>
          <a:p>
            <a:r>
              <a:rPr lang="pt-BR" sz="2400" b="1" dirty="0" smtClean="0"/>
              <a:t>Parcerias</a:t>
            </a:r>
            <a:r>
              <a:rPr lang="pt-BR" sz="2400" dirty="0" smtClean="0"/>
              <a:t>:</a:t>
            </a:r>
          </a:p>
          <a:p>
            <a:pPr lvl="1"/>
            <a:r>
              <a:rPr lang="pt-BR" sz="2000" dirty="0" smtClean="0"/>
              <a:t>Instituto Federal de Educação, Ciência e Tecnologia de Pernambuco (IFPE);</a:t>
            </a:r>
          </a:p>
          <a:p>
            <a:pPr lvl="1"/>
            <a:r>
              <a:rPr lang="pt-BR" sz="2000" dirty="0" smtClean="0"/>
              <a:t>Instituto Nacional de Pesquisas da Amazônia (INPA).</a:t>
            </a:r>
          </a:p>
          <a:p>
            <a:pPr>
              <a:buFont typeface="Arial"/>
              <a:buNone/>
            </a:pPr>
            <a:endParaRPr lang="pt-BR" sz="2400" dirty="0" smtClean="0"/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571607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l">
          <a:buNone/>
          <a:defRPr sz="1600" dirty="0" smtClean="0">
            <a:solidFill>
              <a:srgbClr val="2A2A28"/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240</Words>
  <Application>Microsoft Office PowerPoint</Application>
  <PresentationFormat>On-screen Show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K360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 consectetuer adipiscing elit.</dc:title>
  <dc:creator>Ronan Verling</dc:creator>
  <cp:lastModifiedBy>Jose Luiz Ribeiro Filho</cp:lastModifiedBy>
  <cp:revision>106</cp:revision>
  <dcterms:created xsi:type="dcterms:W3CDTF">2013-08-06T19:40:36Z</dcterms:created>
  <dcterms:modified xsi:type="dcterms:W3CDTF">2014-09-03T11:27:56Z</dcterms:modified>
</cp:coreProperties>
</file>